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3" r:id="rId3"/>
    <p:sldMasterId id="2147483657" r:id="rId4"/>
    <p:sldMasterId id="2147483662" r:id="rId5"/>
    <p:sldMasterId id="2147483667" r:id="rId6"/>
    <p:sldMasterId id="2147483672" r:id="rId7"/>
    <p:sldMasterId id="2147483677" r:id="rId8"/>
    <p:sldMasterId id="2147483682" r:id="rId9"/>
  </p:sldMasterIdLst>
  <p:notesMasterIdLst>
    <p:notesMasterId r:id="rId13"/>
  </p:notesMasterIdLst>
  <p:sldIdLst>
    <p:sldId id="256" r:id="rId10"/>
    <p:sldId id="260" r:id="rId11"/>
    <p:sldId id="261" r:id="rId12"/>
    <p:sldId id="285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31" r:id="rId31"/>
    <p:sldId id="333" r:id="rId32"/>
    <p:sldId id="334" r:id="rId33"/>
    <p:sldId id="332" r:id="rId34"/>
    <p:sldId id="330" r:id="rId35"/>
    <p:sldId id="335" r:id="rId36"/>
    <p:sldId id="324" r:id="rId37"/>
    <p:sldId id="325" r:id="rId38"/>
    <p:sldId id="326" r:id="rId39"/>
    <p:sldId id="327" r:id="rId40"/>
    <p:sldId id="328" r:id="rId41"/>
    <p:sldId id="32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787"/>
    <a:srgbClr val="C0CDB3"/>
    <a:srgbClr val="6B8367"/>
    <a:srgbClr val="21353C"/>
    <a:srgbClr val="BEAF7B"/>
    <a:srgbClr val="273724"/>
    <a:srgbClr val="4F5D68"/>
    <a:srgbClr val="535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9" autoAdjust="0"/>
    <p:restoredTop sz="96532" autoAdjust="0"/>
  </p:normalViewPr>
  <p:slideViewPr>
    <p:cSldViewPr snapToGrid="0" showGuides="1">
      <p:cViewPr varScale="1">
        <p:scale>
          <a:sx n="79" d="100"/>
          <a:sy n="79" d="100"/>
        </p:scale>
        <p:origin x="32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98C39-F8A4-4111-8D39-CF088059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DDDE1-922D-4B1F-B452-D0C3A961A8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DDE1-922D-4B1F-B452-D0C3A961A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DDE1-922D-4B1F-B452-D0C3A961A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DDE1-922D-4B1F-B452-D0C3A961A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DDE1-922D-4B1F-B452-D0C3A961A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DDE1-922D-4B1F-B452-D0C3A961A8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759951" y="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4" name="矩形 3"/>
            <p:cNvSpPr/>
            <p:nvPr/>
          </p:nvSpPr>
          <p:spPr>
            <a:xfrm>
              <a:off x="0" y="276726"/>
              <a:ext cx="12192000" cy="6581273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4494" y="657883"/>
            <a:ext cx="253727" cy="253727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812282"/>
            <a:ext cx="12192000" cy="45719"/>
          </a:xfrm>
          <a:prstGeom prst="rect">
            <a:avLst/>
          </a:prstGeom>
          <a:gradFill>
            <a:gsLst>
              <a:gs pos="0">
                <a:srgbClr val="6B8367"/>
              </a:gs>
              <a:gs pos="100000">
                <a:srgbClr val="C0CDB3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759951" y="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4" name="矩形 3"/>
            <p:cNvSpPr/>
            <p:nvPr/>
          </p:nvSpPr>
          <p:spPr>
            <a:xfrm>
              <a:off x="0" y="276726"/>
              <a:ext cx="12192000" cy="6581273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4494" y="657883"/>
            <a:ext cx="253727" cy="253727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812282"/>
            <a:ext cx="12192000" cy="45719"/>
          </a:xfrm>
          <a:prstGeom prst="rect">
            <a:avLst/>
          </a:prstGeom>
          <a:gradFill>
            <a:gsLst>
              <a:gs pos="0">
                <a:srgbClr val="6B8367"/>
              </a:gs>
              <a:gs pos="100000">
                <a:srgbClr val="C0CDB3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759951" y="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4" name="矩形 3"/>
            <p:cNvSpPr/>
            <p:nvPr/>
          </p:nvSpPr>
          <p:spPr>
            <a:xfrm>
              <a:off x="0" y="276726"/>
              <a:ext cx="12192000" cy="6581273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4494" y="657883"/>
            <a:ext cx="253727" cy="253727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812282"/>
            <a:ext cx="12192000" cy="45719"/>
          </a:xfrm>
          <a:prstGeom prst="rect">
            <a:avLst/>
          </a:prstGeom>
          <a:gradFill>
            <a:gsLst>
              <a:gs pos="0">
                <a:srgbClr val="6B8367"/>
              </a:gs>
              <a:gs pos="100000">
                <a:srgbClr val="C0CDB3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4" name="矩形 3"/>
            <p:cNvSpPr/>
            <p:nvPr/>
          </p:nvSpPr>
          <p:spPr>
            <a:xfrm>
              <a:off x="0" y="276726"/>
              <a:ext cx="12192000" cy="6581273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4494" y="657883"/>
            <a:ext cx="253727" cy="253727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812282"/>
            <a:ext cx="12192000" cy="45719"/>
          </a:xfrm>
          <a:prstGeom prst="rect">
            <a:avLst/>
          </a:prstGeom>
          <a:gradFill>
            <a:gsLst>
              <a:gs pos="0">
                <a:srgbClr val="6B8367"/>
              </a:gs>
              <a:gs pos="100000">
                <a:srgbClr val="C0CDB3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759951" y="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4" name="矩形 3"/>
            <p:cNvSpPr/>
            <p:nvPr/>
          </p:nvSpPr>
          <p:spPr>
            <a:xfrm>
              <a:off x="0" y="276726"/>
              <a:ext cx="12192000" cy="6581273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4494" y="657883"/>
            <a:ext cx="253727" cy="253727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812282"/>
            <a:ext cx="12192000" cy="45719"/>
          </a:xfrm>
          <a:prstGeom prst="rect">
            <a:avLst/>
          </a:prstGeom>
          <a:gradFill>
            <a:gsLst>
              <a:gs pos="0">
                <a:srgbClr val="6B8367"/>
              </a:gs>
              <a:gs pos="100000">
                <a:srgbClr val="C0CDB3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759951" y="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4" name="矩形 3"/>
            <p:cNvSpPr/>
            <p:nvPr/>
          </p:nvSpPr>
          <p:spPr>
            <a:xfrm>
              <a:off x="0" y="276726"/>
              <a:ext cx="12192000" cy="6581273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4494" y="657883"/>
            <a:ext cx="253727" cy="253727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812282"/>
            <a:ext cx="12192000" cy="45719"/>
          </a:xfrm>
          <a:prstGeom prst="rect">
            <a:avLst/>
          </a:prstGeom>
          <a:gradFill>
            <a:gsLst>
              <a:gs pos="0">
                <a:srgbClr val="6B8367"/>
              </a:gs>
              <a:gs pos="100000">
                <a:srgbClr val="C0CDB3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759951" y="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759951" y="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4" name="矩形 3"/>
            <p:cNvSpPr/>
            <p:nvPr/>
          </p:nvSpPr>
          <p:spPr>
            <a:xfrm>
              <a:off x="0" y="276726"/>
              <a:ext cx="12192000" cy="6581273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4494" y="657883"/>
            <a:ext cx="253727" cy="253727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812282"/>
            <a:ext cx="12192000" cy="45719"/>
          </a:xfrm>
          <a:prstGeom prst="rect">
            <a:avLst/>
          </a:prstGeom>
          <a:gradFill>
            <a:gsLst>
              <a:gs pos="0">
                <a:srgbClr val="6B8367"/>
              </a:gs>
              <a:gs pos="100000">
                <a:srgbClr val="C0CDB3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38.png"/><Relationship Id="rId3" Type="http://schemas.openxmlformats.org/officeDocument/2006/relationships/tags" Target="../tags/tag1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683"/>
            <a:ext cx="12192000" cy="342863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8" name="矩形: 圆角 17"/>
          <p:cNvSpPr/>
          <p:nvPr/>
        </p:nvSpPr>
        <p:spPr>
          <a:xfrm>
            <a:off x="553780" y="5857517"/>
            <a:ext cx="3151297" cy="284600"/>
          </a:xfrm>
          <a:prstGeom prst="roundRect">
            <a:avLst>
              <a:gd name="adj" fmla="val 0"/>
            </a:avLst>
          </a:prstGeom>
          <a:noFill/>
          <a:ln w="19050">
            <a:noFill/>
          </a:ln>
          <a:effectLst>
            <a:outerShdw blurRad="254000" algn="ctr" rotWithShape="0">
              <a:srgbClr val="FF384F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zh-CN" altLang="en-US" sz="280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汇报人：第一小组</a:t>
            </a:r>
            <a:endParaRPr kumimoji="0" lang="zh-CN" altLang="en-US" sz="2800" i="0" u="none" strike="noStrike" kern="1200" cap="none" normalizeH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3013824" y="1794735"/>
            <a:ext cx="5945351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Arial" panose="020B0604020202020204"/>
              </a:rPr>
              <a:t>GeoCHAT</a:t>
            </a:r>
            <a:endParaRPr lang="zh-CN" altLang="en-US" sz="9600" dirty="0">
              <a:solidFill>
                <a:srgbClr val="6B8367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Arial" panose="020B0604020202020204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2336482" y="3221666"/>
            <a:ext cx="7519036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90000"/>
                    <a:lumOff val="10000"/>
                  </a:schemeClr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Arial" panose="020B0604020202020204"/>
              </a:rPr>
              <a:t>软件开发汇报</a:t>
            </a:r>
            <a:endParaRPr lang="zh-CN" altLang="en-US" sz="6600" dirty="0">
              <a:solidFill>
                <a:schemeClr val="tx1">
                  <a:lumMod val="90000"/>
                  <a:lumOff val="10000"/>
                </a:schemeClr>
              </a:solidFill>
              <a:latin typeface="思源宋体 CN Heavy" pitchFamily="18" charset="-122"/>
              <a:ea typeface="思源宋体 CN Heavy" pitchFamily="18" charset="-122"/>
              <a:cs typeface="+mn-ea"/>
              <a:sym typeface="Arial" panose="020B060402020202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90354" y="4273109"/>
            <a:ext cx="5611292" cy="113106"/>
          </a:xfrm>
          <a:prstGeom prst="rect">
            <a:avLst/>
          </a:prstGeom>
          <a:solidFill>
            <a:srgbClr val="6B8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747275" y="3604444"/>
            <a:ext cx="294175" cy="810812"/>
          </a:xfrm>
          <a:custGeom>
            <a:avLst/>
            <a:gdLst>
              <a:gd name="connsiteX0" fmla="*/ 272045 w 294174"/>
              <a:gd name="connsiteY0" fmla="*/ 766554 h 810812"/>
              <a:gd name="connsiteX1" fmla="*/ 294174 w 294174"/>
              <a:gd name="connsiteY1" fmla="*/ 788683 h 810812"/>
              <a:gd name="connsiteX2" fmla="*/ 272045 w 294174"/>
              <a:gd name="connsiteY2" fmla="*/ 810812 h 810812"/>
              <a:gd name="connsiteX3" fmla="*/ 249916 w 294174"/>
              <a:gd name="connsiteY3" fmla="*/ 788683 h 810812"/>
              <a:gd name="connsiteX4" fmla="*/ 272045 w 294174"/>
              <a:gd name="connsiteY4" fmla="*/ 766554 h 810812"/>
              <a:gd name="connsiteX5" fmla="*/ 22129 w 294174"/>
              <a:gd name="connsiteY5" fmla="*/ 766554 h 810812"/>
              <a:gd name="connsiteX6" fmla="*/ 44258 w 294174"/>
              <a:gd name="connsiteY6" fmla="*/ 788683 h 810812"/>
              <a:gd name="connsiteX7" fmla="*/ 22129 w 294174"/>
              <a:gd name="connsiteY7" fmla="*/ 810812 h 810812"/>
              <a:gd name="connsiteX8" fmla="*/ 0 w 294174"/>
              <a:gd name="connsiteY8" fmla="*/ 788683 h 810812"/>
              <a:gd name="connsiteX9" fmla="*/ 22129 w 294174"/>
              <a:gd name="connsiteY9" fmla="*/ 766554 h 810812"/>
              <a:gd name="connsiteX10" fmla="*/ 272045 w 294174"/>
              <a:gd name="connsiteY10" fmla="*/ 567994 h 810812"/>
              <a:gd name="connsiteX11" fmla="*/ 294174 w 294174"/>
              <a:gd name="connsiteY11" fmla="*/ 590123 h 810812"/>
              <a:gd name="connsiteX12" fmla="*/ 272045 w 294174"/>
              <a:gd name="connsiteY12" fmla="*/ 612252 h 810812"/>
              <a:gd name="connsiteX13" fmla="*/ 249916 w 294174"/>
              <a:gd name="connsiteY13" fmla="*/ 590123 h 810812"/>
              <a:gd name="connsiteX14" fmla="*/ 272045 w 294174"/>
              <a:gd name="connsiteY14" fmla="*/ 567994 h 810812"/>
              <a:gd name="connsiteX15" fmla="*/ 22129 w 294174"/>
              <a:gd name="connsiteY15" fmla="*/ 567994 h 810812"/>
              <a:gd name="connsiteX16" fmla="*/ 44258 w 294174"/>
              <a:gd name="connsiteY16" fmla="*/ 590123 h 810812"/>
              <a:gd name="connsiteX17" fmla="*/ 22129 w 294174"/>
              <a:gd name="connsiteY17" fmla="*/ 612252 h 810812"/>
              <a:gd name="connsiteX18" fmla="*/ 0 w 294174"/>
              <a:gd name="connsiteY18" fmla="*/ 590123 h 810812"/>
              <a:gd name="connsiteX19" fmla="*/ 22129 w 294174"/>
              <a:gd name="connsiteY19" fmla="*/ 567994 h 810812"/>
              <a:gd name="connsiteX20" fmla="*/ 272045 w 294174"/>
              <a:gd name="connsiteY20" fmla="*/ 390016 h 810812"/>
              <a:gd name="connsiteX21" fmla="*/ 294174 w 294174"/>
              <a:gd name="connsiteY21" fmla="*/ 412145 h 810812"/>
              <a:gd name="connsiteX22" fmla="*/ 272045 w 294174"/>
              <a:gd name="connsiteY22" fmla="*/ 434274 h 810812"/>
              <a:gd name="connsiteX23" fmla="*/ 249916 w 294174"/>
              <a:gd name="connsiteY23" fmla="*/ 412145 h 810812"/>
              <a:gd name="connsiteX24" fmla="*/ 272045 w 294174"/>
              <a:gd name="connsiteY24" fmla="*/ 390016 h 810812"/>
              <a:gd name="connsiteX25" fmla="*/ 22129 w 294174"/>
              <a:gd name="connsiteY25" fmla="*/ 390016 h 810812"/>
              <a:gd name="connsiteX26" fmla="*/ 44258 w 294174"/>
              <a:gd name="connsiteY26" fmla="*/ 412145 h 810812"/>
              <a:gd name="connsiteX27" fmla="*/ 22129 w 294174"/>
              <a:gd name="connsiteY27" fmla="*/ 434274 h 810812"/>
              <a:gd name="connsiteX28" fmla="*/ 0 w 294174"/>
              <a:gd name="connsiteY28" fmla="*/ 412145 h 810812"/>
              <a:gd name="connsiteX29" fmla="*/ 22129 w 294174"/>
              <a:gd name="connsiteY29" fmla="*/ 390016 h 810812"/>
              <a:gd name="connsiteX30" fmla="*/ 272045 w 294174"/>
              <a:gd name="connsiteY30" fmla="*/ 191457 h 810812"/>
              <a:gd name="connsiteX31" fmla="*/ 294174 w 294174"/>
              <a:gd name="connsiteY31" fmla="*/ 213586 h 810812"/>
              <a:gd name="connsiteX32" fmla="*/ 272045 w 294174"/>
              <a:gd name="connsiteY32" fmla="*/ 235715 h 810812"/>
              <a:gd name="connsiteX33" fmla="*/ 249916 w 294174"/>
              <a:gd name="connsiteY33" fmla="*/ 213586 h 810812"/>
              <a:gd name="connsiteX34" fmla="*/ 272045 w 294174"/>
              <a:gd name="connsiteY34" fmla="*/ 191457 h 810812"/>
              <a:gd name="connsiteX35" fmla="*/ 22129 w 294174"/>
              <a:gd name="connsiteY35" fmla="*/ 191457 h 810812"/>
              <a:gd name="connsiteX36" fmla="*/ 44258 w 294174"/>
              <a:gd name="connsiteY36" fmla="*/ 213586 h 810812"/>
              <a:gd name="connsiteX37" fmla="*/ 22129 w 294174"/>
              <a:gd name="connsiteY37" fmla="*/ 235715 h 810812"/>
              <a:gd name="connsiteX38" fmla="*/ 0 w 294174"/>
              <a:gd name="connsiteY38" fmla="*/ 213586 h 810812"/>
              <a:gd name="connsiteX39" fmla="*/ 22129 w 294174"/>
              <a:gd name="connsiteY39" fmla="*/ 191457 h 810812"/>
              <a:gd name="connsiteX40" fmla="*/ 272045 w 294174"/>
              <a:gd name="connsiteY40" fmla="*/ 0 h 810812"/>
              <a:gd name="connsiteX41" fmla="*/ 294174 w 294174"/>
              <a:gd name="connsiteY41" fmla="*/ 22129 h 810812"/>
              <a:gd name="connsiteX42" fmla="*/ 272045 w 294174"/>
              <a:gd name="connsiteY42" fmla="*/ 44258 h 810812"/>
              <a:gd name="connsiteX43" fmla="*/ 249916 w 294174"/>
              <a:gd name="connsiteY43" fmla="*/ 22129 h 810812"/>
              <a:gd name="connsiteX44" fmla="*/ 272045 w 294174"/>
              <a:gd name="connsiteY44" fmla="*/ 0 h 810812"/>
              <a:gd name="connsiteX45" fmla="*/ 22129 w 294174"/>
              <a:gd name="connsiteY45" fmla="*/ 0 h 810812"/>
              <a:gd name="connsiteX46" fmla="*/ 44258 w 294174"/>
              <a:gd name="connsiteY46" fmla="*/ 22129 h 810812"/>
              <a:gd name="connsiteX47" fmla="*/ 22129 w 294174"/>
              <a:gd name="connsiteY47" fmla="*/ 44258 h 810812"/>
              <a:gd name="connsiteX48" fmla="*/ 0 w 294174"/>
              <a:gd name="connsiteY48" fmla="*/ 22129 h 810812"/>
              <a:gd name="connsiteX49" fmla="*/ 22129 w 294174"/>
              <a:gd name="connsiteY49" fmla="*/ 0 h 8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4174" h="810812">
                <a:moveTo>
                  <a:pt x="272045" y="766554"/>
                </a:moveTo>
                <a:cubicBezTo>
                  <a:pt x="284267" y="766554"/>
                  <a:pt x="294174" y="776461"/>
                  <a:pt x="294174" y="788683"/>
                </a:cubicBezTo>
                <a:cubicBezTo>
                  <a:pt x="294174" y="800905"/>
                  <a:pt x="284267" y="810812"/>
                  <a:pt x="272045" y="810812"/>
                </a:cubicBezTo>
                <a:cubicBezTo>
                  <a:pt x="259823" y="810812"/>
                  <a:pt x="249916" y="800905"/>
                  <a:pt x="249916" y="788683"/>
                </a:cubicBezTo>
                <a:cubicBezTo>
                  <a:pt x="249916" y="776461"/>
                  <a:pt x="259823" y="766554"/>
                  <a:pt x="272045" y="766554"/>
                </a:cubicBezTo>
                <a:close/>
                <a:moveTo>
                  <a:pt x="22129" y="766554"/>
                </a:moveTo>
                <a:cubicBezTo>
                  <a:pt x="34351" y="766554"/>
                  <a:pt x="44258" y="776461"/>
                  <a:pt x="44258" y="788683"/>
                </a:cubicBezTo>
                <a:cubicBezTo>
                  <a:pt x="44258" y="800905"/>
                  <a:pt x="34351" y="810812"/>
                  <a:pt x="22129" y="810812"/>
                </a:cubicBezTo>
                <a:cubicBezTo>
                  <a:pt x="9907" y="810812"/>
                  <a:pt x="0" y="800905"/>
                  <a:pt x="0" y="788683"/>
                </a:cubicBezTo>
                <a:cubicBezTo>
                  <a:pt x="0" y="776461"/>
                  <a:pt x="9907" y="766554"/>
                  <a:pt x="22129" y="766554"/>
                </a:cubicBezTo>
                <a:close/>
                <a:moveTo>
                  <a:pt x="272045" y="567994"/>
                </a:moveTo>
                <a:cubicBezTo>
                  <a:pt x="284267" y="567994"/>
                  <a:pt x="294174" y="577901"/>
                  <a:pt x="294174" y="590123"/>
                </a:cubicBezTo>
                <a:cubicBezTo>
                  <a:pt x="294174" y="602345"/>
                  <a:pt x="284267" y="612252"/>
                  <a:pt x="272045" y="612252"/>
                </a:cubicBezTo>
                <a:cubicBezTo>
                  <a:pt x="259823" y="612252"/>
                  <a:pt x="249916" y="602345"/>
                  <a:pt x="249916" y="590123"/>
                </a:cubicBezTo>
                <a:cubicBezTo>
                  <a:pt x="249916" y="577901"/>
                  <a:pt x="259823" y="567994"/>
                  <a:pt x="272045" y="567994"/>
                </a:cubicBezTo>
                <a:close/>
                <a:moveTo>
                  <a:pt x="22129" y="567994"/>
                </a:moveTo>
                <a:cubicBezTo>
                  <a:pt x="34351" y="567994"/>
                  <a:pt x="44258" y="577901"/>
                  <a:pt x="44258" y="590123"/>
                </a:cubicBezTo>
                <a:cubicBezTo>
                  <a:pt x="44258" y="602345"/>
                  <a:pt x="34351" y="612252"/>
                  <a:pt x="22129" y="612252"/>
                </a:cubicBezTo>
                <a:cubicBezTo>
                  <a:pt x="9907" y="612252"/>
                  <a:pt x="0" y="602345"/>
                  <a:pt x="0" y="590123"/>
                </a:cubicBezTo>
                <a:cubicBezTo>
                  <a:pt x="0" y="577901"/>
                  <a:pt x="9907" y="567994"/>
                  <a:pt x="22129" y="567994"/>
                </a:cubicBezTo>
                <a:close/>
                <a:moveTo>
                  <a:pt x="272045" y="390016"/>
                </a:moveTo>
                <a:cubicBezTo>
                  <a:pt x="284267" y="390016"/>
                  <a:pt x="294174" y="399923"/>
                  <a:pt x="294174" y="412145"/>
                </a:cubicBezTo>
                <a:cubicBezTo>
                  <a:pt x="294174" y="424367"/>
                  <a:pt x="284267" y="434274"/>
                  <a:pt x="272045" y="434274"/>
                </a:cubicBezTo>
                <a:cubicBezTo>
                  <a:pt x="259823" y="434274"/>
                  <a:pt x="249916" y="424367"/>
                  <a:pt x="249916" y="412145"/>
                </a:cubicBezTo>
                <a:cubicBezTo>
                  <a:pt x="249916" y="399923"/>
                  <a:pt x="259823" y="390016"/>
                  <a:pt x="272045" y="390016"/>
                </a:cubicBezTo>
                <a:close/>
                <a:moveTo>
                  <a:pt x="22129" y="390016"/>
                </a:moveTo>
                <a:cubicBezTo>
                  <a:pt x="34351" y="390016"/>
                  <a:pt x="44258" y="399923"/>
                  <a:pt x="44258" y="412145"/>
                </a:cubicBezTo>
                <a:cubicBezTo>
                  <a:pt x="44258" y="424367"/>
                  <a:pt x="34351" y="434274"/>
                  <a:pt x="22129" y="434274"/>
                </a:cubicBezTo>
                <a:cubicBezTo>
                  <a:pt x="9907" y="434274"/>
                  <a:pt x="0" y="424367"/>
                  <a:pt x="0" y="412145"/>
                </a:cubicBezTo>
                <a:cubicBezTo>
                  <a:pt x="0" y="399923"/>
                  <a:pt x="9907" y="390016"/>
                  <a:pt x="22129" y="390016"/>
                </a:cubicBezTo>
                <a:close/>
                <a:moveTo>
                  <a:pt x="272045" y="191457"/>
                </a:moveTo>
                <a:cubicBezTo>
                  <a:pt x="284267" y="191457"/>
                  <a:pt x="294174" y="201364"/>
                  <a:pt x="294174" y="213586"/>
                </a:cubicBezTo>
                <a:cubicBezTo>
                  <a:pt x="294174" y="225808"/>
                  <a:pt x="284267" y="235715"/>
                  <a:pt x="272045" y="235715"/>
                </a:cubicBezTo>
                <a:cubicBezTo>
                  <a:pt x="259823" y="235715"/>
                  <a:pt x="249916" y="225808"/>
                  <a:pt x="249916" y="213586"/>
                </a:cubicBezTo>
                <a:cubicBezTo>
                  <a:pt x="249916" y="201364"/>
                  <a:pt x="259823" y="191457"/>
                  <a:pt x="272045" y="191457"/>
                </a:cubicBezTo>
                <a:close/>
                <a:moveTo>
                  <a:pt x="22129" y="191457"/>
                </a:moveTo>
                <a:cubicBezTo>
                  <a:pt x="34351" y="191457"/>
                  <a:pt x="44258" y="201364"/>
                  <a:pt x="44258" y="213586"/>
                </a:cubicBezTo>
                <a:cubicBezTo>
                  <a:pt x="44258" y="225808"/>
                  <a:pt x="34351" y="235715"/>
                  <a:pt x="22129" y="235715"/>
                </a:cubicBezTo>
                <a:cubicBezTo>
                  <a:pt x="9907" y="235715"/>
                  <a:pt x="0" y="225808"/>
                  <a:pt x="0" y="213586"/>
                </a:cubicBezTo>
                <a:cubicBezTo>
                  <a:pt x="0" y="201364"/>
                  <a:pt x="9907" y="191457"/>
                  <a:pt x="22129" y="191457"/>
                </a:cubicBezTo>
                <a:close/>
                <a:moveTo>
                  <a:pt x="272045" y="0"/>
                </a:moveTo>
                <a:cubicBezTo>
                  <a:pt x="284267" y="0"/>
                  <a:pt x="294174" y="9907"/>
                  <a:pt x="294174" y="22129"/>
                </a:cubicBezTo>
                <a:cubicBezTo>
                  <a:pt x="294174" y="34351"/>
                  <a:pt x="284267" y="44258"/>
                  <a:pt x="272045" y="44258"/>
                </a:cubicBezTo>
                <a:cubicBezTo>
                  <a:pt x="259823" y="44258"/>
                  <a:pt x="249916" y="34351"/>
                  <a:pt x="249916" y="22129"/>
                </a:cubicBezTo>
                <a:cubicBezTo>
                  <a:pt x="249916" y="9907"/>
                  <a:pt x="259823" y="0"/>
                  <a:pt x="272045" y="0"/>
                </a:cubicBezTo>
                <a:close/>
                <a:moveTo>
                  <a:pt x="22129" y="0"/>
                </a:moveTo>
                <a:cubicBezTo>
                  <a:pt x="34351" y="0"/>
                  <a:pt x="44258" y="9907"/>
                  <a:pt x="44258" y="22129"/>
                </a:cubicBezTo>
                <a:cubicBezTo>
                  <a:pt x="44258" y="34351"/>
                  <a:pt x="34351" y="44258"/>
                  <a:pt x="22129" y="44258"/>
                </a:cubicBezTo>
                <a:cubicBezTo>
                  <a:pt x="9907" y="44258"/>
                  <a:pt x="0" y="34351"/>
                  <a:pt x="0" y="22129"/>
                </a:cubicBezTo>
                <a:cubicBezTo>
                  <a:pt x="0" y="9907"/>
                  <a:pt x="9907" y="0"/>
                  <a:pt x="22129" y="0"/>
                </a:cubicBezTo>
                <a:close/>
              </a:path>
            </a:pathLst>
          </a:custGeom>
          <a:solidFill>
            <a:srgbClr val="6B8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5400000">
            <a:off x="4731759" y="5565169"/>
            <a:ext cx="272044" cy="1029415"/>
          </a:xfrm>
          <a:custGeom>
            <a:avLst/>
            <a:gdLst>
              <a:gd name="connsiteX0" fmla="*/ 227786 w 272044"/>
              <a:gd name="connsiteY0" fmla="*/ 240732 h 1029414"/>
              <a:gd name="connsiteX1" fmla="*/ 249915 w 272044"/>
              <a:gd name="connsiteY1" fmla="*/ 218603 h 1029414"/>
              <a:gd name="connsiteX2" fmla="*/ 272044 w 272044"/>
              <a:gd name="connsiteY2" fmla="*/ 240732 h 1029414"/>
              <a:gd name="connsiteX3" fmla="*/ 249915 w 272044"/>
              <a:gd name="connsiteY3" fmla="*/ 262861 h 1029414"/>
              <a:gd name="connsiteX4" fmla="*/ 227786 w 272044"/>
              <a:gd name="connsiteY4" fmla="*/ 240732 h 1029414"/>
              <a:gd name="connsiteX5" fmla="*/ 227786 w 272044"/>
              <a:gd name="connsiteY5" fmla="*/ 432189 h 1029414"/>
              <a:gd name="connsiteX6" fmla="*/ 249915 w 272044"/>
              <a:gd name="connsiteY6" fmla="*/ 410060 h 1029414"/>
              <a:gd name="connsiteX7" fmla="*/ 272044 w 272044"/>
              <a:gd name="connsiteY7" fmla="*/ 432189 h 1029414"/>
              <a:gd name="connsiteX8" fmla="*/ 249915 w 272044"/>
              <a:gd name="connsiteY8" fmla="*/ 454318 h 1029414"/>
              <a:gd name="connsiteX9" fmla="*/ 227786 w 272044"/>
              <a:gd name="connsiteY9" fmla="*/ 432189 h 1029414"/>
              <a:gd name="connsiteX10" fmla="*/ 227786 w 272044"/>
              <a:gd name="connsiteY10" fmla="*/ 630748 h 1029414"/>
              <a:gd name="connsiteX11" fmla="*/ 249915 w 272044"/>
              <a:gd name="connsiteY11" fmla="*/ 608619 h 1029414"/>
              <a:gd name="connsiteX12" fmla="*/ 272044 w 272044"/>
              <a:gd name="connsiteY12" fmla="*/ 630748 h 1029414"/>
              <a:gd name="connsiteX13" fmla="*/ 249915 w 272044"/>
              <a:gd name="connsiteY13" fmla="*/ 652877 h 1029414"/>
              <a:gd name="connsiteX14" fmla="*/ 227786 w 272044"/>
              <a:gd name="connsiteY14" fmla="*/ 630748 h 1029414"/>
              <a:gd name="connsiteX15" fmla="*/ 227786 w 272044"/>
              <a:gd name="connsiteY15" fmla="*/ 808726 h 1029414"/>
              <a:gd name="connsiteX16" fmla="*/ 249915 w 272044"/>
              <a:gd name="connsiteY16" fmla="*/ 786597 h 1029414"/>
              <a:gd name="connsiteX17" fmla="*/ 272044 w 272044"/>
              <a:gd name="connsiteY17" fmla="*/ 808726 h 1029414"/>
              <a:gd name="connsiteX18" fmla="*/ 249915 w 272044"/>
              <a:gd name="connsiteY18" fmla="*/ 830855 h 1029414"/>
              <a:gd name="connsiteX19" fmla="*/ 227786 w 272044"/>
              <a:gd name="connsiteY19" fmla="*/ 808726 h 1029414"/>
              <a:gd name="connsiteX20" fmla="*/ 227786 w 272044"/>
              <a:gd name="connsiteY20" fmla="*/ 1007285 h 1029414"/>
              <a:gd name="connsiteX21" fmla="*/ 249915 w 272044"/>
              <a:gd name="connsiteY21" fmla="*/ 985156 h 1029414"/>
              <a:gd name="connsiteX22" fmla="*/ 272044 w 272044"/>
              <a:gd name="connsiteY22" fmla="*/ 1007285 h 1029414"/>
              <a:gd name="connsiteX23" fmla="*/ 249915 w 272044"/>
              <a:gd name="connsiteY23" fmla="*/ 1029414 h 1029414"/>
              <a:gd name="connsiteX24" fmla="*/ 227786 w 272044"/>
              <a:gd name="connsiteY24" fmla="*/ 1007285 h 1029414"/>
              <a:gd name="connsiteX25" fmla="*/ 0 w 272044"/>
              <a:gd name="connsiteY25" fmla="*/ 22129 h 1029414"/>
              <a:gd name="connsiteX26" fmla="*/ 22129 w 272044"/>
              <a:gd name="connsiteY26" fmla="*/ 0 h 1029414"/>
              <a:gd name="connsiteX27" fmla="*/ 44258 w 272044"/>
              <a:gd name="connsiteY27" fmla="*/ 22129 h 1029414"/>
              <a:gd name="connsiteX28" fmla="*/ 22129 w 272044"/>
              <a:gd name="connsiteY28" fmla="*/ 44258 h 1029414"/>
              <a:gd name="connsiteX29" fmla="*/ 0 w 272044"/>
              <a:gd name="connsiteY29" fmla="*/ 22129 h 1029414"/>
              <a:gd name="connsiteX30" fmla="*/ 0 w 272044"/>
              <a:gd name="connsiteY30" fmla="*/ 213586 h 1029414"/>
              <a:gd name="connsiteX31" fmla="*/ 22129 w 272044"/>
              <a:gd name="connsiteY31" fmla="*/ 191457 h 1029414"/>
              <a:gd name="connsiteX32" fmla="*/ 44258 w 272044"/>
              <a:gd name="connsiteY32" fmla="*/ 213586 h 1029414"/>
              <a:gd name="connsiteX33" fmla="*/ 22129 w 272044"/>
              <a:gd name="connsiteY33" fmla="*/ 235715 h 1029414"/>
              <a:gd name="connsiteX34" fmla="*/ 0 w 272044"/>
              <a:gd name="connsiteY34" fmla="*/ 213586 h 1029414"/>
              <a:gd name="connsiteX35" fmla="*/ 0 w 272044"/>
              <a:gd name="connsiteY35" fmla="*/ 412145 h 1029414"/>
              <a:gd name="connsiteX36" fmla="*/ 22129 w 272044"/>
              <a:gd name="connsiteY36" fmla="*/ 390016 h 1029414"/>
              <a:gd name="connsiteX37" fmla="*/ 44258 w 272044"/>
              <a:gd name="connsiteY37" fmla="*/ 412145 h 1029414"/>
              <a:gd name="connsiteX38" fmla="*/ 22129 w 272044"/>
              <a:gd name="connsiteY38" fmla="*/ 434274 h 1029414"/>
              <a:gd name="connsiteX39" fmla="*/ 0 w 272044"/>
              <a:gd name="connsiteY39" fmla="*/ 412145 h 1029414"/>
              <a:gd name="connsiteX40" fmla="*/ 0 w 272044"/>
              <a:gd name="connsiteY40" fmla="*/ 590123 h 1029414"/>
              <a:gd name="connsiteX41" fmla="*/ 22129 w 272044"/>
              <a:gd name="connsiteY41" fmla="*/ 567994 h 1029414"/>
              <a:gd name="connsiteX42" fmla="*/ 44258 w 272044"/>
              <a:gd name="connsiteY42" fmla="*/ 590123 h 1029414"/>
              <a:gd name="connsiteX43" fmla="*/ 22129 w 272044"/>
              <a:gd name="connsiteY43" fmla="*/ 612252 h 1029414"/>
              <a:gd name="connsiteX44" fmla="*/ 0 w 272044"/>
              <a:gd name="connsiteY44" fmla="*/ 590123 h 1029414"/>
              <a:gd name="connsiteX45" fmla="*/ 0 w 272044"/>
              <a:gd name="connsiteY45" fmla="*/ 788682 h 1029414"/>
              <a:gd name="connsiteX46" fmla="*/ 22129 w 272044"/>
              <a:gd name="connsiteY46" fmla="*/ 766553 h 1029414"/>
              <a:gd name="connsiteX47" fmla="*/ 44258 w 272044"/>
              <a:gd name="connsiteY47" fmla="*/ 788682 h 1029414"/>
              <a:gd name="connsiteX48" fmla="*/ 22129 w 272044"/>
              <a:gd name="connsiteY48" fmla="*/ 810811 h 1029414"/>
              <a:gd name="connsiteX49" fmla="*/ 0 w 272044"/>
              <a:gd name="connsiteY49" fmla="*/ 788682 h 102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72044" h="1029414">
                <a:moveTo>
                  <a:pt x="227786" y="240732"/>
                </a:moveTo>
                <a:cubicBezTo>
                  <a:pt x="227786" y="228510"/>
                  <a:pt x="237693" y="218603"/>
                  <a:pt x="249915" y="218603"/>
                </a:cubicBezTo>
                <a:cubicBezTo>
                  <a:pt x="262137" y="218603"/>
                  <a:pt x="272044" y="228510"/>
                  <a:pt x="272044" y="240732"/>
                </a:cubicBezTo>
                <a:cubicBezTo>
                  <a:pt x="272044" y="252954"/>
                  <a:pt x="262137" y="262861"/>
                  <a:pt x="249915" y="262861"/>
                </a:cubicBezTo>
                <a:cubicBezTo>
                  <a:pt x="237693" y="262861"/>
                  <a:pt x="227786" y="252954"/>
                  <a:pt x="227786" y="240732"/>
                </a:cubicBezTo>
                <a:close/>
                <a:moveTo>
                  <a:pt x="227786" y="432189"/>
                </a:moveTo>
                <a:cubicBezTo>
                  <a:pt x="227786" y="419967"/>
                  <a:pt x="237693" y="410060"/>
                  <a:pt x="249915" y="410060"/>
                </a:cubicBezTo>
                <a:cubicBezTo>
                  <a:pt x="262137" y="410060"/>
                  <a:pt x="272044" y="419967"/>
                  <a:pt x="272044" y="432189"/>
                </a:cubicBezTo>
                <a:cubicBezTo>
                  <a:pt x="272044" y="444411"/>
                  <a:pt x="262137" y="454318"/>
                  <a:pt x="249915" y="454318"/>
                </a:cubicBezTo>
                <a:cubicBezTo>
                  <a:pt x="237693" y="454318"/>
                  <a:pt x="227786" y="444411"/>
                  <a:pt x="227786" y="432189"/>
                </a:cubicBezTo>
                <a:close/>
                <a:moveTo>
                  <a:pt x="227786" y="630748"/>
                </a:moveTo>
                <a:cubicBezTo>
                  <a:pt x="227786" y="618526"/>
                  <a:pt x="237693" y="608619"/>
                  <a:pt x="249915" y="608619"/>
                </a:cubicBezTo>
                <a:cubicBezTo>
                  <a:pt x="262137" y="608619"/>
                  <a:pt x="272044" y="618526"/>
                  <a:pt x="272044" y="630748"/>
                </a:cubicBezTo>
                <a:cubicBezTo>
                  <a:pt x="272044" y="642970"/>
                  <a:pt x="262137" y="652877"/>
                  <a:pt x="249915" y="652877"/>
                </a:cubicBezTo>
                <a:cubicBezTo>
                  <a:pt x="237693" y="652877"/>
                  <a:pt x="227786" y="642970"/>
                  <a:pt x="227786" y="630748"/>
                </a:cubicBezTo>
                <a:close/>
                <a:moveTo>
                  <a:pt x="227786" y="808726"/>
                </a:moveTo>
                <a:cubicBezTo>
                  <a:pt x="227786" y="796504"/>
                  <a:pt x="237693" y="786597"/>
                  <a:pt x="249915" y="786597"/>
                </a:cubicBezTo>
                <a:cubicBezTo>
                  <a:pt x="262137" y="786597"/>
                  <a:pt x="272044" y="796504"/>
                  <a:pt x="272044" y="808726"/>
                </a:cubicBezTo>
                <a:cubicBezTo>
                  <a:pt x="272044" y="820948"/>
                  <a:pt x="262137" y="830855"/>
                  <a:pt x="249915" y="830855"/>
                </a:cubicBezTo>
                <a:cubicBezTo>
                  <a:pt x="237693" y="830855"/>
                  <a:pt x="227786" y="820948"/>
                  <a:pt x="227786" y="808726"/>
                </a:cubicBezTo>
                <a:close/>
                <a:moveTo>
                  <a:pt x="227786" y="1007285"/>
                </a:moveTo>
                <a:cubicBezTo>
                  <a:pt x="227786" y="995063"/>
                  <a:pt x="237693" y="985156"/>
                  <a:pt x="249915" y="985156"/>
                </a:cubicBezTo>
                <a:cubicBezTo>
                  <a:pt x="262137" y="985156"/>
                  <a:pt x="272044" y="995063"/>
                  <a:pt x="272044" y="1007285"/>
                </a:cubicBezTo>
                <a:cubicBezTo>
                  <a:pt x="272044" y="1019507"/>
                  <a:pt x="262137" y="1029414"/>
                  <a:pt x="249915" y="1029414"/>
                </a:cubicBezTo>
                <a:cubicBezTo>
                  <a:pt x="237693" y="1029414"/>
                  <a:pt x="227786" y="1019507"/>
                  <a:pt x="227786" y="1007285"/>
                </a:cubicBezTo>
                <a:close/>
                <a:moveTo>
                  <a:pt x="0" y="22129"/>
                </a:moveTo>
                <a:cubicBezTo>
                  <a:pt x="0" y="9907"/>
                  <a:pt x="9907" y="0"/>
                  <a:pt x="22129" y="0"/>
                </a:cubicBezTo>
                <a:cubicBezTo>
                  <a:pt x="34351" y="0"/>
                  <a:pt x="44258" y="9907"/>
                  <a:pt x="44258" y="22129"/>
                </a:cubicBezTo>
                <a:cubicBezTo>
                  <a:pt x="44258" y="34351"/>
                  <a:pt x="34351" y="44258"/>
                  <a:pt x="22129" y="44258"/>
                </a:cubicBezTo>
                <a:cubicBezTo>
                  <a:pt x="9907" y="44258"/>
                  <a:pt x="0" y="34351"/>
                  <a:pt x="0" y="22129"/>
                </a:cubicBezTo>
                <a:close/>
                <a:moveTo>
                  <a:pt x="0" y="213586"/>
                </a:moveTo>
                <a:cubicBezTo>
                  <a:pt x="0" y="201364"/>
                  <a:pt x="9907" y="191457"/>
                  <a:pt x="22129" y="191457"/>
                </a:cubicBezTo>
                <a:cubicBezTo>
                  <a:pt x="34351" y="191457"/>
                  <a:pt x="44258" y="201364"/>
                  <a:pt x="44258" y="213586"/>
                </a:cubicBezTo>
                <a:cubicBezTo>
                  <a:pt x="44258" y="225808"/>
                  <a:pt x="34351" y="235715"/>
                  <a:pt x="22129" y="235715"/>
                </a:cubicBezTo>
                <a:cubicBezTo>
                  <a:pt x="9907" y="235715"/>
                  <a:pt x="0" y="225808"/>
                  <a:pt x="0" y="213586"/>
                </a:cubicBezTo>
                <a:close/>
                <a:moveTo>
                  <a:pt x="0" y="412145"/>
                </a:moveTo>
                <a:cubicBezTo>
                  <a:pt x="0" y="399923"/>
                  <a:pt x="9907" y="390016"/>
                  <a:pt x="22129" y="390016"/>
                </a:cubicBezTo>
                <a:cubicBezTo>
                  <a:pt x="34351" y="390016"/>
                  <a:pt x="44258" y="399923"/>
                  <a:pt x="44258" y="412145"/>
                </a:cubicBezTo>
                <a:cubicBezTo>
                  <a:pt x="44258" y="424367"/>
                  <a:pt x="34351" y="434274"/>
                  <a:pt x="22129" y="434274"/>
                </a:cubicBezTo>
                <a:cubicBezTo>
                  <a:pt x="9907" y="434274"/>
                  <a:pt x="0" y="424367"/>
                  <a:pt x="0" y="412145"/>
                </a:cubicBezTo>
                <a:close/>
                <a:moveTo>
                  <a:pt x="0" y="590123"/>
                </a:moveTo>
                <a:cubicBezTo>
                  <a:pt x="0" y="577901"/>
                  <a:pt x="9907" y="567994"/>
                  <a:pt x="22129" y="567994"/>
                </a:cubicBezTo>
                <a:cubicBezTo>
                  <a:pt x="34351" y="567994"/>
                  <a:pt x="44258" y="577901"/>
                  <a:pt x="44258" y="590123"/>
                </a:cubicBezTo>
                <a:cubicBezTo>
                  <a:pt x="44258" y="602345"/>
                  <a:pt x="34351" y="612252"/>
                  <a:pt x="22129" y="612252"/>
                </a:cubicBezTo>
                <a:cubicBezTo>
                  <a:pt x="9907" y="612252"/>
                  <a:pt x="0" y="602345"/>
                  <a:pt x="0" y="590123"/>
                </a:cubicBezTo>
                <a:close/>
                <a:moveTo>
                  <a:pt x="0" y="788682"/>
                </a:moveTo>
                <a:cubicBezTo>
                  <a:pt x="0" y="776460"/>
                  <a:pt x="9907" y="766553"/>
                  <a:pt x="22129" y="766553"/>
                </a:cubicBezTo>
                <a:cubicBezTo>
                  <a:pt x="34351" y="766553"/>
                  <a:pt x="44258" y="776460"/>
                  <a:pt x="44258" y="788682"/>
                </a:cubicBezTo>
                <a:cubicBezTo>
                  <a:pt x="44258" y="800904"/>
                  <a:pt x="34351" y="810811"/>
                  <a:pt x="22129" y="810811"/>
                </a:cubicBezTo>
                <a:cubicBezTo>
                  <a:pt x="9907" y="810811"/>
                  <a:pt x="0" y="800904"/>
                  <a:pt x="0" y="788682"/>
                </a:cubicBezTo>
                <a:close/>
              </a:path>
            </a:pathLst>
          </a:custGeom>
          <a:solidFill>
            <a:srgbClr val="6B8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1205314" y="3999576"/>
            <a:ext cx="294175" cy="810812"/>
          </a:xfrm>
          <a:custGeom>
            <a:avLst/>
            <a:gdLst>
              <a:gd name="connsiteX0" fmla="*/ 272045 w 294174"/>
              <a:gd name="connsiteY0" fmla="*/ 766554 h 810812"/>
              <a:gd name="connsiteX1" fmla="*/ 294174 w 294174"/>
              <a:gd name="connsiteY1" fmla="*/ 788683 h 810812"/>
              <a:gd name="connsiteX2" fmla="*/ 272045 w 294174"/>
              <a:gd name="connsiteY2" fmla="*/ 810812 h 810812"/>
              <a:gd name="connsiteX3" fmla="*/ 249916 w 294174"/>
              <a:gd name="connsiteY3" fmla="*/ 788683 h 810812"/>
              <a:gd name="connsiteX4" fmla="*/ 272045 w 294174"/>
              <a:gd name="connsiteY4" fmla="*/ 766554 h 810812"/>
              <a:gd name="connsiteX5" fmla="*/ 22129 w 294174"/>
              <a:gd name="connsiteY5" fmla="*/ 766554 h 810812"/>
              <a:gd name="connsiteX6" fmla="*/ 44258 w 294174"/>
              <a:gd name="connsiteY6" fmla="*/ 788683 h 810812"/>
              <a:gd name="connsiteX7" fmla="*/ 22129 w 294174"/>
              <a:gd name="connsiteY7" fmla="*/ 810812 h 810812"/>
              <a:gd name="connsiteX8" fmla="*/ 0 w 294174"/>
              <a:gd name="connsiteY8" fmla="*/ 788683 h 810812"/>
              <a:gd name="connsiteX9" fmla="*/ 22129 w 294174"/>
              <a:gd name="connsiteY9" fmla="*/ 766554 h 810812"/>
              <a:gd name="connsiteX10" fmla="*/ 272045 w 294174"/>
              <a:gd name="connsiteY10" fmla="*/ 567994 h 810812"/>
              <a:gd name="connsiteX11" fmla="*/ 294174 w 294174"/>
              <a:gd name="connsiteY11" fmla="*/ 590123 h 810812"/>
              <a:gd name="connsiteX12" fmla="*/ 272045 w 294174"/>
              <a:gd name="connsiteY12" fmla="*/ 612252 h 810812"/>
              <a:gd name="connsiteX13" fmla="*/ 249916 w 294174"/>
              <a:gd name="connsiteY13" fmla="*/ 590123 h 810812"/>
              <a:gd name="connsiteX14" fmla="*/ 272045 w 294174"/>
              <a:gd name="connsiteY14" fmla="*/ 567994 h 810812"/>
              <a:gd name="connsiteX15" fmla="*/ 22129 w 294174"/>
              <a:gd name="connsiteY15" fmla="*/ 567994 h 810812"/>
              <a:gd name="connsiteX16" fmla="*/ 44258 w 294174"/>
              <a:gd name="connsiteY16" fmla="*/ 590123 h 810812"/>
              <a:gd name="connsiteX17" fmla="*/ 22129 w 294174"/>
              <a:gd name="connsiteY17" fmla="*/ 612252 h 810812"/>
              <a:gd name="connsiteX18" fmla="*/ 0 w 294174"/>
              <a:gd name="connsiteY18" fmla="*/ 590123 h 810812"/>
              <a:gd name="connsiteX19" fmla="*/ 22129 w 294174"/>
              <a:gd name="connsiteY19" fmla="*/ 567994 h 810812"/>
              <a:gd name="connsiteX20" fmla="*/ 272045 w 294174"/>
              <a:gd name="connsiteY20" fmla="*/ 390016 h 810812"/>
              <a:gd name="connsiteX21" fmla="*/ 294174 w 294174"/>
              <a:gd name="connsiteY21" fmla="*/ 412145 h 810812"/>
              <a:gd name="connsiteX22" fmla="*/ 272045 w 294174"/>
              <a:gd name="connsiteY22" fmla="*/ 434274 h 810812"/>
              <a:gd name="connsiteX23" fmla="*/ 249916 w 294174"/>
              <a:gd name="connsiteY23" fmla="*/ 412145 h 810812"/>
              <a:gd name="connsiteX24" fmla="*/ 272045 w 294174"/>
              <a:gd name="connsiteY24" fmla="*/ 390016 h 810812"/>
              <a:gd name="connsiteX25" fmla="*/ 22129 w 294174"/>
              <a:gd name="connsiteY25" fmla="*/ 390016 h 810812"/>
              <a:gd name="connsiteX26" fmla="*/ 44258 w 294174"/>
              <a:gd name="connsiteY26" fmla="*/ 412145 h 810812"/>
              <a:gd name="connsiteX27" fmla="*/ 22129 w 294174"/>
              <a:gd name="connsiteY27" fmla="*/ 434274 h 810812"/>
              <a:gd name="connsiteX28" fmla="*/ 0 w 294174"/>
              <a:gd name="connsiteY28" fmla="*/ 412145 h 810812"/>
              <a:gd name="connsiteX29" fmla="*/ 22129 w 294174"/>
              <a:gd name="connsiteY29" fmla="*/ 390016 h 810812"/>
              <a:gd name="connsiteX30" fmla="*/ 272045 w 294174"/>
              <a:gd name="connsiteY30" fmla="*/ 191457 h 810812"/>
              <a:gd name="connsiteX31" fmla="*/ 294174 w 294174"/>
              <a:gd name="connsiteY31" fmla="*/ 213586 h 810812"/>
              <a:gd name="connsiteX32" fmla="*/ 272045 w 294174"/>
              <a:gd name="connsiteY32" fmla="*/ 235715 h 810812"/>
              <a:gd name="connsiteX33" fmla="*/ 249916 w 294174"/>
              <a:gd name="connsiteY33" fmla="*/ 213586 h 810812"/>
              <a:gd name="connsiteX34" fmla="*/ 272045 w 294174"/>
              <a:gd name="connsiteY34" fmla="*/ 191457 h 810812"/>
              <a:gd name="connsiteX35" fmla="*/ 22129 w 294174"/>
              <a:gd name="connsiteY35" fmla="*/ 191457 h 810812"/>
              <a:gd name="connsiteX36" fmla="*/ 44258 w 294174"/>
              <a:gd name="connsiteY36" fmla="*/ 213586 h 810812"/>
              <a:gd name="connsiteX37" fmla="*/ 22129 w 294174"/>
              <a:gd name="connsiteY37" fmla="*/ 235715 h 810812"/>
              <a:gd name="connsiteX38" fmla="*/ 0 w 294174"/>
              <a:gd name="connsiteY38" fmla="*/ 213586 h 810812"/>
              <a:gd name="connsiteX39" fmla="*/ 22129 w 294174"/>
              <a:gd name="connsiteY39" fmla="*/ 191457 h 810812"/>
              <a:gd name="connsiteX40" fmla="*/ 272045 w 294174"/>
              <a:gd name="connsiteY40" fmla="*/ 0 h 810812"/>
              <a:gd name="connsiteX41" fmla="*/ 294174 w 294174"/>
              <a:gd name="connsiteY41" fmla="*/ 22129 h 810812"/>
              <a:gd name="connsiteX42" fmla="*/ 272045 w 294174"/>
              <a:gd name="connsiteY42" fmla="*/ 44258 h 810812"/>
              <a:gd name="connsiteX43" fmla="*/ 249916 w 294174"/>
              <a:gd name="connsiteY43" fmla="*/ 22129 h 810812"/>
              <a:gd name="connsiteX44" fmla="*/ 272045 w 294174"/>
              <a:gd name="connsiteY44" fmla="*/ 0 h 810812"/>
              <a:gd name="connsiteX45" fmla="*/ 22129 w 294174"/>
              <a:gd name="connsiteY45" fmla="*/ 0 h 810812"/>
              <a:gd name="connsiteX46" fmla="*/ 44258 w 294174"/>
              <a:gd name="connsiteY46" fmla="*/ 22129 h 810812"/>
              <a:gd name="connsiteX47" fmla="*/ 22129 w 294174"/>
              <a:gd name="connsiteY47" fmla="*/ 44258 h 810812"/>
              <a:gd name="connsiteX48" fmla="*/ 0 w 294174"/>
              <a:gd name="connsiteY48" fmla="*/ 22129 h 810812"/>
              <a:gd name="connsiteX49" fmla="*/ 22129 w 294174"/>
              <a:gd name="connsiteY49" fmla="*/ 0 h 8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4174" h="810812">
                <a:moveTo>
                  <a:pt x="272045" y="766554"/>
                </a:moveTo>
                <a:cubicBezTo>
                  <a:pt x="284267" y="766554"/>
                  <a:pt x="294174" y="776461"/>
                  <a:pt x="294174" y="788683"/>
                </a:cubicBezTo>
                <a:cubicBezTo>
                  <a:pt x="294174" y="800905"/>
                  <a:pt x="284267" y="810812"/>
                  <a:pt x="272045" y="810812"/>
                </a:cubicBezTo>
                <a:cubicBezTo>
                  <a:pt x="259823" y="810812"/>
                  <a:pt x="249916" y="800905"/>
                  <a:pt x="249916" y="788683"/>
                </a:cubicBezTo>
                <a:cubicBezTo>
                  <a:pt x="249916" y="776461"/>
                  <a:pt x="259823" y="766554"/>
                  <a:pt x="272045" y="766554"/>
                </a:cubicBezTo>
                <a:close/>
                <a:moveTo>
                  <a:pt x="22129" y="766554"/>
                </a:moveTo>
                <a:cubicBezTo>
                  <a:pt x="34351" y="766554"/>
                  <a:pt x="44258" y="776461"/>
                  <a:pt x="44258" y="788683"/>
                </a:cubicBezTo>
                <a:cubicBezTo>
                  <a:pt x="44258" y="800905"/>
                  <a:pt x="34351" y="810812"/>
                  <a:pt x="22129" y="810812"/>
                </a:cubicBezTo>
                <a:cubicBezTo>
                  <a:pt x="9907" y="810812"/>
                  <a:pt x="0" y="800905"/>
                  <a:pt x="0" y="788683"/>
                </a:cubicBezTo>
                <a:cubicBezTo>
                  <a:pt x="0" y="776461"/>
                  <a:pt x="9907" y="766554"/>
                  <a:pt x="22129" y="766554"/>
                </a:cubicBezTo>
                <a:close/>
                <a:moveTo>
                  <a:pt x="272045" y="567994"/>
                </a:moveTo>
                <a:cubicBezTo>
                  <a:pt x="284267" y="567994"/>
                  <a:pt x="294174" y="577901"/>
                  <a:pt x="294174" y="590123"/>
                </a:cubicBezTo>
                <a:cubicBezTo>
                  <a:pt x="294174" y="602345"/>
                  <a:pt x="284267" y="612252"/>
                  <a:pt x="272045" y="612252"/>
                </a:cubicBezTo>
                <a:cubicBezTo>
                  <a:pt x="259823" y="612252"/>
                  <a:pt x="249916" y="602345"/>
                  <a:pt x="249916" y="590123"/>
                </a:cubicBezTo>
                <a:cubicBezTo>
                  <a:pt x="249916" y="577901"/>
                  <a:pt x="259823" y="567994"/>
                  <a:pt x="272045" y="567994"/>
                </a:cubicBezTo>
                <a:close/>
                <a:moveTo>
                  <a:pt x="22129" y="567994"/>
                </a:moveTo>
                <a:cubicBezTo>
                  <a:pt x="34351" y="567994"/>
                  <a:pt x="44258" y="577901"/>
                  <a:pt x="44258" y="590123"/>
                </a:cubicBezTo>
                <a:cubicBezTo>
                  <a:pt x="44258" y="602345"/>
                  <a:pt x="34351" y="612252"/>
                  <a:pt x="22129" y="612252"/>
                </a:cubicBezTo>
                <a:cubicBezTo>
                  <a:pt x="9907" y="612252"/>
                  <a:pt x="0" y="602345"/>
                  <a:pt x="0" y="590123"/>
                </a:cubicBezTo>
                <a:cubicBezTo>
                  <a:pt x="0" y="577901"/>
                  <a:pt x="9907" y="567994"/>
                  <a:pt x="22129" y="567994"/>
                </a:cubicBezTo>
                <a:close/>
                <a:moveTo>
                  <a:pt x="272045" y="390016"/>
                </a:moveTo>
                <a:cubicBezTo>
                  <a:pt x="284267" y="390016"/>
                  <a:pt x="294174" y="399923"/>
                  <a:pt x="294174" y="412145"/>
                </a:cubicBezTo>
                <a:cubicBezTo>
                  <a:pt x="294174" y="424367"/>
                  <a:pt x="284267" y="434274"/>
                  <a:pt x="272045" y="434274"/>
                </a:cubicBezTo>
                <a:cubicBezTo>
                  <a:pt x="259823" y="434274"/>
                  <a:pt x="249916" y="424367"/>
                  <a:pt x="249916" y="412145"/>
                </a:cubicBezTo>
                <a:cubicBezTo>
                  <a:pt x="249916" y="399923"/>
                  <a:pt x="259823" y="390016"/>
                  <a:pt x="272045" y="390016"/>
                </a:cubicBezTo>
                <a:close/>
                <a:moveTo>
                  <a:pt x="22129" y="390016"/>
                </a:moveTo>
                <a:cubicBezTo>
                  <a:pt x="34351" y="390016"/>
                  <a:pt x="44258" y="399923"/>
                  <a:pt x="44258" y="412145"/>
                </a:cubicBezTo>
                <a:cubicBezTo>
                  <a:pt x="44258" y="424367"/>
                  <a:pt x="34351" y="434274"/>
                  <a:pt x="22129" y="434274"/>
                </a:cubicBezTo>
                <a:cubicBezTo>
                  <a:pt x="9907" y="434274"/>
                  <a:pt x="0" y="424367"/>
                  <a:pt x="0" y="412145"/>
                </a:cubicBezTo>
                <a:cubicBezTo>
                  <a:pt x="0" y="399923"/>
                  <a:pt x="9907" y="390016"/>
                  <a:pt x="22129" y="390016"/>
                </a:cubicBezTo>
                <a:close/>
                <a:moveTo>
                  <a:pt x="272045" y="191457"/>
                </a:moveTo>
                <a:cubicBezTo>
                  <a:pt x="284267" y="191457"/>
                  <a:pt x="294174" y="201364"/>
                  <a:pt x="294174" y="213586"/>
                </a:cubicBezTo>
                <a:cubicBezTo>
                  <a:pt x="294174" y="225808"/>
                  <a:pt x="284267" y="235715"/>
                  <a:pt x="272045" y="235715"/>
                </a:cubicBezTo>
                <a:cubicBezTo>
                  <a:pt x="259823" y="235715"/>
                  <a:pt x="249916" y="225808"/>
                  <a:pt x="249916" y="213586"/>
                </a:cubicBezTo>
                <a:cubicBezTo>
                  <a:pt x="249916" y="201364"/>
                  <a:pt x="259823" y="191457"/>
                  <a:pt x="272045" y="191457"/>
                </a:cubicBezTo>
                <a:close/>
                <a:moveTo>
                  <a:pt x="22129" y="191457"/>
                </a:moveTo>
                <a:cubicBezTo>
                  <a:pt x="34351" y="191457"/>
                  <a:pt x="44258" y="201364"/>
                  <a:pt x="44258" y="213586"/>
                </a:cubicBezTo>
                <a:cubicBezTo>
                  <a:pt x="44258" y="225808"/>
                  <a:pt x="34351" y="235715"/>
                  <a:pt x="22129" y="235715"/>
                </a:cubicBezTo>
                <a:cubicBezTo>
                  <a:pt x="9907" y="235715"/>
                  <a:pt x="0" y="225808"/>
                  <a:pt x="0" y="213586"/>
                </a:cubicBezTo>
                <a:cubicBezTo>
                  <a:pt x="0" y="201364"/>
                  <a:pt x="9907" y="191457"/>
                  <a:pt x="22129" y="191457"/>
                </a:cubicBezTo>
                <a:close/>
                <a:moveTo>
                  <a:pt x="272045" y="0"/>
                </a:moveTo>
                <a:cubicBezTo>
                  <a:pt x="284267" y="0"/>
                  <a:pt x="294174" y="9907"/>
                  <a:pt x="294174" y="22129"/>
                </a:cubicBezTo>
                <a:cubicBezTo>
                  <a:pt x="294174" y="34351"/>
                  <a:pt x="284267" y="44258"/>
                  <a:pt x="272045" y="44258"/>
                </a:cubicBezTo>
                <a:cubicBezTo>
                  <a:pt x="259823" y="44258"/>
                  <a:pt x="249916" y="34351"/>
                  <a:pt x="249916" y="22129"/>
                </a:cubicBezTo>
                <a:cubicBezTo>
                  <a:pt x="249916" y="9907"/>
                  <a:pt x="259823" y="0"/>
                  <a:pt x="272045" y="0"/>
                </a:cubicBezTo>
                <a:close/>
                <a:moveTo>
                  <a:pt x="22129" y="0"/>
                </a:moveTo>
                <a:cubicBezTo>
                  <a:pt x="34351" y="0"/>
                  <a:pt x="44258" y="9907"/>
                  <a:pt x="44258" y="22129"/>
                </a:cubicBezTo>
                <a:cubicBezTo>
                  <a:pt x="44258" y="34351"/>
                  <a:pt x="34351" y="44258"/>
                  <a:pt x="22129" y="44258"/>
                </a:cubicBezTo>
                <a:cubicBezTo>
                  <a:pt x="9907" y="44258"/>
                  <a:pt x="0" y="34351"/>
                  <a:pt x="0" y="22129"/>
                </a:cubicBezTo>
                <a:cubicBezTo>
                  <a:pt x="0" y="9907"/>
                  <a:pt x="9907" y="0"/>
                  <a:pt x="22129" y="0"/>
                </a:cubicBezTo>
                <a:close/>
              </a:path>
            </a:pathLst>
          </a:custGeom>
          <a:solidFill>
            <a:srgbClr val="6B8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28" name="组合 27"/>
          <p:cNvGrpSpPr/>
          <p:nvPr/>
        </p:nvGrpSpPr>
        <p:grpSpPr>
          <a:xfrm rot="5400000">
            <a:off x="9850017" y="3283293"/>
            <a:ext cx="635297" cy="1018505"/>
            <a:chOff x="9748592" y="1473733"/>
            <a:chExt cx="752213" cy="1205944"/>
          </a:xfrm>
        </p:grpSpPr>
        <p:sp>
          <p:nvSpPr>
            <p:cNvPr id="29" name="任意多边形: 形状 28"/>
            <p:cNvSpPr/>
            <p:nvPr/>
          </p:nvSpPr>
          <p:spPr>
            <a:xfrm>
              <a:off x="9748592" y="1473733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206631" y="1868865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392698" y="258071"/>
            <a:ext cx="1625232" cy="457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数据流图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数据如何在各组件间流动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7" name="图片 6" descr="系统架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265" y="1284748"/>
            <a:ext cx="4952005" cy="4401094"/>
          </a:xfrm>
          <a:prstGeom prst="rect">
            <a:avLst/>
          </a:prstGeom>
        </p:spPr>
      </p:pic>
      <p:sp>
        <p:nvSpPr>
          <p:cNvPr id="10" name="文本框 5"/>
          <p:cNvSpPr txBox="1"/>
          <p:nvPr/>
        </p:nvSpPr>
        <p:spPr>
          <a:xfrm>
            <a:off x="1930381" y="5914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群聊消息的发送和展示流程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97621" y="1391695"/>
            <a:ext cx="568769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发送消息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用户在前端输入消息并发送，前端将消息通过POST /api/messages/send请求发送到 API 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API 层调用服务层的处理消息功能，服务层将消息保存到数据库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数据库确认保存成功后，服务层将结果返回给 API 层，API 层再将结果返回给前端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获取消息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用户进入群聊，前端通过GET /api/messages/groupId请求从 API 层获取群聊消息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API 层调用服务层的获取群聊消息功能，服务层从数据库查询消息历史记录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服务层将消息列表返回给 API 层，API 层再将消息列表返回给前端，前端对消息进行格式化并展示给用户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数据流图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数据如何在各组件间流动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8" name="图片 7" descr="系统架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87" y="1496334"/>
            <a:ext cx="5673993" cy="42554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9781" y="59148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地理位置更新及相关联动处理流程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561221" y="2117725"/>
            <a:ext cx="52250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用户更新位置信息，前端获取 GPS 坐标并通过PUT /api/users/location请求将位置信息发送到 API 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API 层调用服务层的更新位置功能，服务层将新位置保存到数据库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数据库确认保存成功后，服务层检查附近群聊，并将位置更新结果返回给 API 层，API 层再将结果返回给前端，前端展示位置更新状态给用户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任意多边形: 形状 20"/>
          <p:cNvSpPr/>
          <p:nvPr/>
        </p:nvSpPr>
        <p:spPr>
          <a:xfrm rot="5400000">
            <a:off x="4731759" y="5565169"/>
            <a:ext cx="272044" cy="1029415"/>
          </a:xfrm>
          <a:custGeom>
            <a:avLst/>
            <a:gdLst>
              <a:gd name="connsiteX0" fmla="*/ 227786 w 272044"/>
              <a:gd name="connsiteY0" fmla="*/ 240732 h 1029414"/>
              <a:gd name="connsiteX1" fmla="*/ 249915 w 272044"/>
              <a:gd name="connsiteY1" fmla="*/ 218603 h 1029414"/>
              <a:gd name="connsiteX2" fmla="*/ 272044 w 272044"/>
              <a:gd name="connsiteY2" fmla="*/ 240732 h 1029414"/>
              <a:gd name="connsiteX3" fmla="*/ 249915 w 272044"/>
              <a:gd name="connsiteY3" fmla="*/ 262861 h 1029414"/>
              <a:gd name="connsiteX4" fmla="*/ 227786 w 272044"/>
              <a:gd name="connsiteY4" fmla="*/ 240732 h 1029414"/>
              <a:gd name="connsiteX5" fmla="*/ 227786 w 272044"/>
              <a:gd name="connsiteY5" fmla="*/ 432189 h 1029414"/>
              <a:gd name="connsiteX6" fmla="*/ 249915 w 272044"/>
              <a:gd name="connsiteY6" fmla="*/ 410060 h 1029414"/>
              <a:gd name="connsiteX7" fmla="*/ 272044 w 272044"/>
              <a:gd name="connsiteY7" fmla="*/ 432189 h 1029414"/>
              <a:gd name="connsiteX8" fmla="*/ 249915 w 272044"/>
              <a:gd name="connsiteY8" fmla="*/ 454318 h 1029414"/>
              <a:gd name="connsiteX9" fmla="*/ 227786 w 272044"/>
              <a:gd name="connsiteY9" fmla="*/ 432189 h 1029414"/>
              <a:gd name="connsiteX10" fmla="*/ 227786 w 272044"/>
              <a:gd name="connsiteY10" fmla="*/ 630748 h 1029414"/>
              <a:gd name="connsiteX11" fmla="*/ 249915 w 272044"/>
              <a:gd name="connsiteY11" fmla="*/ 608619 h 1029414"/>
              <a:gd name="connsiteX12" fmla="*/ 272044 w 272044"/>
              <a:gd name="connsiteY12" fmla="*/ 630748 h 1029414"/>
              <a:gd name="connsiteX13" fmla="*/ 249915 w 272044"/>
              <a:gd name="connsiteY13" fmla="*/ 652877 h 1029414"/>
              <a:gd name="connsiteX14" fmla="*/ 227786 w 272044"/>
              <a:gd name="connsiteY14" fmla="*/ 630748 h 1029414"/>
              <a:gd name="connsiteX15" fmla="*/ 227786 w 272044"/>
              <a:gd name="connsiteY15" fmla="*/ 808726 h 1029414"/>
              <a:gd name="connsiteX16" fmla="*/ 249915 w 272044"/>
              <a:gd name="connsiteY16" fmla="*/ 786597 h 1029414"/>
              <a:gd name="connsiteX17" fmla="*/ 272044 w 272044"/>
              <a:gd name="connsiteY17" fmla="*/ 808726 h 1029414"/>
              <a:gd name="connsiteX18" fmla="*/ 249915 w 272044"/>
              <a:gd name="connsiteY18" fmla="*/ 830855 h 1029414"/>
              <a:gd name="connsiteX19" fmla="*/ 227786 w 272044"/>
              <a:gd name="connsiteY19" fmla="*/ 808726 h 1029414"/>
              <a:gd name="connsiteX20" fmla="*/ 227786 w 272044"/>
              <a:gd name="connsiteY20" fmla="*/ 1007285 h 1029414"/>
              <a:gd name="connsiteX21" fmla="*/ 249915 w 272044"/>
              <a:gd name="connsiteY21" fmla="*/ 985156 h 1029414"/>
              <a:gd name="connsiteX22" fmla="*/ 272044 w 272044"/>
              <a:gd name="connsiteY22" fmla="*/ 1007285 h 1029414"/>
              <a:gd name="connsiteX23" fmla="*/ 249915 w 272044"/>
              <a:gd name="connsiteY23" fmla="*/ 1029414 h 1029414"/>
              <a:gd name="connsiteX24" fmla="*/ 227786 w 272044"/>
              <a:gd name="connsiteY24" fmla="*/ 1007285 h 1029414"/>
              <a:gd name="connsiteX25" fmla="*/ 0 w 272044"/>
              <a:gd name="connsiteY25" fmla="*/ 22129 h 1029414"/>
              <a:gd name="connsiteX26" fmla="*/ 22129 w 272044"/>
              <a:gd name="connsiteY26" fmla="*/ 0 h 1029414"/>
              <a:gd name="connsiteX27" fmla="*/ 44258 w 272044"/>
              <a:gd name="connsiteY27" fmla="*/ 22129 h 1029414"/>
              <a:gd name="connsiteX28" fmla="*/ 22129 w 272044"/>
              <a:gd name="connsiteY28" fmla="*/ 44258 h 1029414"/>
              <a:gd name="connsiteX29" fmla="*/ 0 w 272044"/>
              <a:gd name="connsiteY29" fmla="*/ 22129 h 1029414"/>
              <a:gd name="connsiteX30" fmla="*/ 0 w 272044"/>
              <a:gd name="connsiteY30" fmla="*/ 213586 h 1029414"/>
              <a:gd name="connsiteX31" fmla="*/ 22129 w 272044"/>
              <a:gd name="connsiteY31" fmla="*/ 191457 h 1029414"/>
              <a:gd name="connsiteX32" fmla="*/ 44258 w 272044"/>
              <a:gd name="connsiteY32" fmla="*/ 213586 h 1029414"/>
              <a:gd name="connsiteX33" fmla="*/ 22129 w 272044"/>
              <a:gd name="connsiteY33" fmla="*/ 235715 h 1029414"/>
              <a:gd name="connsiteX34" fmla="*/ 0 w 272044"/>
              <a:gd name="connsiteY34" fmla="*/ 213586 h 1029414"/>
              <a:gd name="connsiteX35" fmla="*/ 0 w 272044"/>
              <a:gd name="connsiteY35" fmla="*/ 412145 h 1029414"/>
              <a:gd name="connsiteX36" fmla="*/ 22129 w 272044"/>
              <a:gd name="connsiteY36" fmla="*/ 390016 h 1029414"/>
              <a:gd name="connsiteX37" fmla="*/ 44258 w 272044"/>
              <a:gd name="connsiteY37" fmla="*/ 412145 h 1029414"/>
              <a:gd name="connsiteX38" fmla="*/ 22129 w 272044"/>
              <a:gd name="connsiteY38" fmla="*/ 434274 h 1029414"/>
              <a:gd name="connsiteX39" fmla="*/ 0 w 272044"/>
              <a:gd name="connsiteY39" fmla="*/ 412145 h 1029414"/>
              <a:gd name="connsiteX40" fmla="*/ 0 w 272044"/>
              <a:gd name="connsiteY40" fmla="*/ 590123 h 1029414"/>
              <a:gd name="connsiteX41" fmla="*/ 22129 w 272044"/>
              <a:gd name="connsiteY41" fmla="*/ 567994 h 1029414"/>
              <a:gd name="connsiteX42" fmla="*/ 44258 w 272044"/>
              <a:gd name="connsiteY42" fmla="*/ 590123 h 1029414"/>
              <a:gd name="connsiteX43" fmla="*/ 22129 w 272044"/>
              <a:gd name="connsiteY43" fmla="*/ 612252 h 1029414"/>
              <a:gd name="connsiteX44" fmla="*/ 0 w 272044"/>
              <a:gd name="connsiteY44" fmla="*/ 590123 h 1029414"/>
              <a:gd name="connsiteX45" fmla="*/ 0 w 272044"/>
              <a:gd name="connsiteY45" fmla="*/ 788682 h 1029414"/>
              <a:gd name="connsiteX46" fmla="*/ 22129 w 272044"/>
              <a:gd name="connsiteY46" fmla="*/ 766553 h 1029414"/>
              <a:gd name="connsiteX47" fmla="*/ 44258 w 272044"/>
              <a:gd name="connsiteY47" fmla="*/ 788682 h 1029414"/>
              <a:gd name="connsiteX48" fmla="*/ 22129 w 272044"/>
              <a:gd name="connsiteY48" fmla="*/ 810811 h 1029414"/>
              <a:gd name="connsiteX49" fmla="*/ 0 w 272044"/>
              <a:gd name="connsiteY49" fmla="*/ 788682 h 102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72044" h="1029414">
                <a:moveTo>
                  <a:pt x="227786" y="240732"/>
                </a:moveTo>
                <a:cubicBezTo>
                  <a:pt x="227786" y="228510"/>
                  <a:pt x="237693" y="218603"/>
                  <a:pt x="249915" y="218603"/>
                </a:cubicBezTo>
                <a:cubicBezTo>
                  <a:pt x="262137" y="218603"/>
                  <a:pt x="272044" y="228510"/>
                  <a:pt x="272044" y="240732"/>
                </a:cubicBezTo>
                <a:cubicBezTo>
                  <a:pt x="272044" y="252954"/>
                  <a:pt x="262137" y="262861"/>
                  <a:pt x="249915" y="262861"/>
                </a:cubicBezTo>
                <a:cubicBezTo>
                  <a:pt x="237693" y="262861"/>
                  <a:pt x="227786" y="252954"/>
                  <a:pt x="227786" y="240732"/>
                </a:cubicBezTo>
                <a:close/>
                <a:moveTo>
                  <a:pt x="227786" y="432189"/>
                </a:moveTo>
                <a:cubicBezTo>
                  <a:pt x="227786" y="419967"/>
                  <a:pt x="237693" y="410060"/>
                  <a:pt x="249915" y="410060"/>
                </a:cubicBezTo>
                <a:cubicBezTo>
                  <a:pt x="262137" y="410060"/>
                  <a:pt x="272044" y="419967"/>
                  <a:pt x="272044" y="432189"/>
                </a:cubicBezTo>
                <a:cubicBezTo>
                  <a:pt x="272044" y="444411"/>
                  <a:pt x="262137" y="454318"/>
                  <a:pt x="249915" y="454318"/>
                </a:cubicBezTo>
                <a:cubicBezTo>
                  <a:pt x="237693" y="454318"/>
                  <a:pt x="227786" y="444411"/>
                  <a:pt x="227786" y="432189"/>
                </a:cubicBezTo>
                <a:close/>
                <a:moveTo>
                  <a:pt x="227786" y="630748"/>
                </a:moveTo>
                <a:cubicBezTo>
                  <a:pt x="227786" y="618526"/>
                  <a:pt x="237693" y="608619"/>
                  <a:pt x="249915" y="608619"/>
                </a:cubicBezTo>
                <a:cubicBezTo>
                  <a:pt x="262137" y="608619"/>
                  <a:pt x="272044" y="618526"/>
                  <a:pt x="272044" y="630748"/>
                </a:cubicBezTo>
                <a:cubicBezTo>
                  <a:pt x="272044" y="642970"/>
                  <a:pt x="262137" y="652877"/>
                  <a:pt x="249915" y="652877"/>
                </a:cubicBezTo>
                <a:cubicBezTo>
                  <a:pt x="237693" y="652877"/>
                  <a:pt x="227786" y="642970"/>
                  <a:pt x="227786" y="630748"/>
                </a:cubicBezTo>
                <a:close/>
                <a:moveTo>
                  <a:pt x="227786" y="808726"/>
                </a:moveTo>
                <a:cubicBezTo>
                  <a:pt x="227786" y="796504"/>
                  <a:pt x="237693" y="786597"/>
                  <a:pt x="249915" y="786597"/>
                </a:cubicBezTo>
                <a:cubicBezTo>
                  <a:pt x="262137" y="786597"/>
                  <a:pt x="272044" y="796504"/>
                  <a:pt x="272044" y="808726"/>
                </a:cubicBezTo>
                <a:cubicBezTo>
                  <a:pt x="272044" y="820948"/>
                  <a:pt x="262137" y="830855"/>
                  <a:pt x="249915" y="830855"/>
                </a:cubicBezTo>
                <a:cubicBezTo>
                  <a:pt x="237693" y="830855"/>
                  <a:pt x="227786" y="820948"/>
                  <a:pt x="227786" y="808726"/>
                </a:cubicBezTo>
                <a:close/>
                <a:moveTo>
                  <a:pt x="227786" y="1007285"/>
                </a:moveTo>
                <a:cubicBezTo>
                  <a:pt x="227786" y="995063"/>
                  <a:pt x="237693" y="985156"/>
                  <a:pt x="249915" y="985156"/>
                </a:cubicBezTo>
                <a:cubicBezTo>
                  <a:pt x="262137" y="985156"/>
                  <a:pt x="272044" y="995063"/>
                  <a:pt x="272044" y="1007285"/>
                </a:cubicBezTo>
                <a:cubicBezTo>
                  <a:pt x="272044" y="1019507"/>
                  <a:pt x="262137" y="1029414"/>
                  <a:pt x="249915" y="1029414"/>
                </a:cubicBezTo>
                <a:cubicBezTo>
                  <a:pt x="237693" y="1029414"/>
                  <a:pt x="227786" y="1019507"/>
                  <a:pt x="227786" y="1007285"/>
                </a:cubicBezTo>
                <a:close/>
                <a:moveTo>
                  <a:pt x="0" y="22129"/>
                </a:moveTo>
                <a:cubicBezTo>
                  <a:pt x="0" y="9907"/>
                  <a:pt x="9907" y="0"/>
                  <a:pt x="22129" y="0"/>
                </a:cubicBezTo>
                <a:cubicBezTo>
                  <a:pt x="34351" y="0"/>
                  <a:pt x="44258" y="9907"/>
                  <a:pt x="44258" y="22129"/>
                </a:cubicBezTo>
                <a:cubicBezTo>
                  <a:pt x="44258" y="34351"/>
                  <a:pt x="34351" y="44258"/>
                  <a:pt x="22129" y="44258"/>
                </a:cubicBezTo>
                <a:cubicBezTo>
                  <a:pt x="9907" y="44258"/>
                  <a:pt x="0" y="34351"/>
                  <a:pt x="0" y="22129"/>
                </a:cubicBezTo>
                <a:close/>
                <a:moveTo>
                  <a:pt x="0" y="213586"/>
                </a:moveTo>
                <a:cubicBezTo>
                  <a:pt x="0" y="201364"/>
                  <a:pt x="9907" y="191457"/>
                  <a:pt x="22129" y="191457"/>
                </a:cubicBezTo>
                <a:cubicBezTo>
                  <a:pt x="34351" y="191457"/>
                  <a:pt x="44258" y="201364"/>
                  <a:pt x="44258" y="213586"/>
                </a:cubicBezTo>
                <a:cubicBezTo>
                  <a:pt x="44258" y="225808"/>
                  <a:pt x="34351" y="235715"/>
                  <a:pt x="22129" y="235715"/>
                </a:cubicBezTo>
                <a:cubicBezTo>
                  <a:pt x="9907" y="235715"/>
                  <a:pt x="0" y="225808"/>
                  <a:pt x="0" y="213586"/>
                </a:cubicBezTo>
                <a:close/>
                <a:moveTo>
                  <a:pt x="0" y="412145"/>
                </a:moveTo>
                <a:cubicBezTo>
                  <a:pt x="0" y="399923"/>
                  <a:pt x="9907" y="390016"/>
                  <a:pt x="22129" y="390016"/>
                </a:cubicBezTo>
                <a:cubicBezTo>
                  <a:pt x="34351" y="390016"/>
                  <a:pt x="44258" y="399923"/>
                  <a:pt x="44258" y="412145"/>
                </a:cubicBezTo>
                <a:cubicBezTo>
                  <a:pt x="44258" y="424367"/>
                  <a:pt x="34351" y="434274"/>
                  <a:pt x="22129" y="434274"/>
                </a:cubicBezTo>
                <a:cubicBezTo>
                  <a:pt x="9907" y="434274"/>
                  <a:pt x="0" y="424367"/>
                  <a:pt x="0" y="412145"/>
                </a:cubicBezTo>
                <a:close/>
                <a:moveTo>
                  <a:pt x="0" y="590123"/>
                </a:moveTo>
                <a:cubicBezTo>
                  <a:pt x="0" y="577901"/>
                  <a:pt x="9907" y="567994"/>
                  <a:pt x="22129" y="567994"/>
                </a:cubicBezTo>
                <a:cubicBezTo>
                  <a:pt x="34351" y="567994"/>
                  <a:pt x="44258" y="577901"/>
                  <a:pt x="44258" y="590123"/>
                </a:cubicBezTo>
                <a:cubicBezTo>
                  <a:pt x="44258" y="602345"/>
                  <a:pt x="34351" y="612252"/>
                  <a:pt x="22129" y="612252"/>
                </a:cubicBezTo>
                <a:cubicBezTo>
                  <a:pt x="9907" y="612252"/>
                  <a:pt x="0" y="602345"/>
                  <a:pt x="0" y="590123"/>
                </a:cubicBezTo>
                <a:close/>
                <a:moveTo>
                  <a:pt x="0" y="788682"/>
                </a:moveTo>
                <a:cubicBezTo>
                  <a:pt x="0" y="776460"/>
                  <a:pt x="9907" y="766553"/>
                  <a:pt x="22129" y="766553"/>
                </a:cubicBezTo>
                <a:cubicBezTo>
                  <a:pt x="34351" y="766553"/>
                  <a:pt x="44258" y="776460"/>
                  <a:pt x="44258" y="788682"/>
                </a:cubicBezTo>
                <a:cubicBezTo>
                  <a:pt x="44258" y="800904"/>
                  <a:pt x="34351" y="810811"/>
                  <a:pt x="22129" y="810811"/>
                </a:cubicBezTo>
                <a:cubicBezTo>
                  <a:pt x="9907" y="810811"/>
                  <a:pt x="0" y="800904"/>
                  <a:pt x="0" y="788682"/>
                </a:cubicBezTo>
                <a:close/>
              </a:path>
            </a:pathLst>
          </a:custGeom>
          <a:solidFill>
            <a:srgbClr val="6B8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22" name="组合 21"/>
          <p:cNvGrpSpPr/>
          <p:nvPr/>
        </p:nvGrpSpPr>
        <p:grpSpPr>
          <a:xfrm rot="5400000">
            <a:off x="10196858" y="3578082"/>
            <a:ext cx="635297" cy="1018505"/>
            <a:chOff x="9748592" y="1473733"/>
            <a:chExt cx="752213" cy="1205944"/>
          </a:xfrm>
        </p:grpSpPr>
        <p:sp>
          <p:nvSpPr>
            <p:cNvPr id="23" name="任意多边形: 形状 22"/>
            <p:cNvSpPr/>
            <p:nvPr/>
          </p:nvSpPr>
          <p:spPr>
            <a:xfrm>
              <a:off x="9748592" y="1473733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0206631" y="1868865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1147678" y="1694445"/>
            <a:ext cx="5411727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Arial" panose="020B0604020202020204"/>
              </a:rPr>
              <a:t>03.</a:t>
            </a:r>
            <a:endParaRPr lang="zh-CN" altLang="en-US" dirty="0">
              <a:sym typeface="Arial" panose="020B0604020202020204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1147679" y="2802443"/>
            <a:ext cx="602841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数据结构</a:t>
            </a:r>
            <a:endParaRPr lang="zh-CN" altLang="en-US" sz="7200" b="1" dirty="0">
              <a:solidFill>
                <a:srgbClr val="6B8367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2698" y="258071"/>
            <a:ext cx="1625232" cy="457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数据结构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数据结构与数据模型关系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7" name="图片 6" descr="系统架构图"/>
          <p:cNvPicPr>
            <a:picLocks noChangeAspect="1"/>
          </p:cNvPicPr>
          <p:nvPr/>
        </p:nvPicPr>
        <p:blipFill>
          <a:blip r:embed="rId1"/>
          <a:srcRect r="41256"/>
          <a:stretch>
            <a:fillRect/>
          </a:stretch>
        </p:blipFill>
        <p:spPr>
          <a:xfrm>
            <a:off x="1350878" y="1115463"/>
            <a:ext cx="3343131" cy="5506453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7154779" y="1305877"/>
            <a:ext cx="33642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一个用户可以发送多条消息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每条消息必须属于一个用户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一个用户可以加入多个群组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每个群组可以有多个用户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一个群组可以包含多条消息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每条消息必须属于一个群组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一个群组可以有多条评价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每条评价必须属于一个群组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一个用户可以创建多条评价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每条评价必须属于一个用户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数据结构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——User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（用户）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238" y="1909708"/>
            <a:ext cx="5551082" cy="33521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96000" y="1616443"/>
            <a:ext cx="60140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属性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userID：用户的唯一标识符，类型为 ObjectId。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username：用户名，类型为字符串。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email：用户的电子邮件地址，类型为字符串。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password：用户的密码，类型为字符串。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poi：用户的兴趣点（Point of Interest），类型为对象。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groupID：用户所属群组的 ID 列表，类型为数组。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care：用户关注的对象列表，类型为数组。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is_admin：布尔值，表示用户是否为管理员。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关系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joins：用户可以加入（joins）一个或多个群组（Group）。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sends：用户可以发送（sends）消息（Message）。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数据结构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——Group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（群组）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238" y="2139769"/>
            <a:ext cx="5640801" cy="281724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59963" y="1702127"/>
            <a:ext cx="56781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属性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groupID：群组的唯一标识符，类型为 ObjectId。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group_name：群组名称，类型为字符串。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lat：群组位置的纬度，类型为数字。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lon：群组位置的经度，类型为数字。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radius：群组的覆盖半径，类型为数字。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memberID：群组成员的 ID 列表，类型为数组。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messageID：群组内消息的 ID 列表，类型为数组。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关系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contains：群组包含（contains）多个消息（Message）。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has：群组由（has）用户（User）创建。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数据结构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——Message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（消息）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867" y="2143609"/>
            <a:ext cx="5560780" cy="25707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39376" y="1305877"/>
            <a:ext cx="52184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属性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messageID：消息的唯一标识符，类型为 ObjectId。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message_text：消息内容，类型为字符串。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userID_send：发送消息的用户 ID，类型为 ObjectId。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groupID：消息所属群组的 ID，类型为 ObjectId。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message_time：消息发送时间，类型为日期。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关系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contained by：消息被包含于（contained by）群组（Group）中。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sent by：消息由（sent by）用户（User）发送。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数据结构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——Assess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（留言）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018" y="2123657"/>
            <a:ext cx="5669284" cy="2610686"/>
          </a:xfrm>
          <a:prstGeom prst="rect">
            <a:avLst/>
          </a:prstGeom>
        </p:spPr>
      </p:pic>
      <p:sp>
        <p:nvSpPr>
          <p:cNvPr id="10" name="文本框 2"/>
          <p:cNvSpPr txBox="1"/>
          <p:nvPr/>
        </p:nvSpPr>
        <p:spPr>
          <a:xfrm>
            <a:off x="6458986" y="1582737"/>
            <a:ext cx="50812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属性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noteID：评估或留言的唯一标识符，类型为 ObjectId。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note_text：评估或留言的内容，类型为字符串。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senderID：发送评估或留言的用户 ID，类型为 ObjectId。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likes：评估或留言的点赞数，类型为数字。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groupID：评估或留言所属群组的 ID，类型为 ObjectId。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关系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related to：评估或留言与（related to）群组（Group）相关。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任意多边形: 形状 20"/>
          <p:cNvSpPr/>
          <p:nvPr/>
        </p:nvSpPr>
        <p:spPr>
          <a:xfrm rot="5400000">
            <a:off x="4731759" y="5565169"/>
            <a:ext cx="272044" cy="1029415"/>
          </a:xfrm>
          <a:custGeom>
            <a:avLst/>
            <a:gdLst>
              <a:gd name="connsiteX0" fmla="*/ 227786 w 272044"/>
              <a:gd name="connsiteY0" fmla="*/ 240732 h 1029414"/>
              <a:gd name="connsiteX1" fmla="*/ 249915 w 272044"/>
              <a:gd name="connsiteY1" fmla="*/ 218603 h 1029414"/>
              <a:gd name="connsiteX2" fmla="*/ 272044 w 272044"/>
              <a:gd name="connsiteY2" fmla="*/ 240732 h 1029414"/>
              <a:gd name="connsiteX3" fmla="*/ 249915 w 272044"/>
              <a:gd name="connsiteY3" fmla="*/ 262861 h 1029414"/>
              <a:gd name="connsiteX4" fmla="*/ 227786 w 272044"/>
              <a:gd name="connsiteY4" fmla="*/ 240732 h 1029414"/>
              <a:gd name="connsiteX5" fmla="*/ 227786 w 272044"/>
              <a:gd name="connsiteY5" fmla="*/ 432189 h 1029414"/>
              <a:gd name="connsiteX6" fmla="*/ 249915 w 272044"/>
              <a:gd name="connsiteY6" fmla="*/ 410060 h 1029414"/>
              <a:gd name="connsiteX7" fmla="*/ 272044 w 272044"/>
              <a:gd name="connsiteY7" fmla="*/ 432189 h 1029414"/>
              <a:gd name="connsiteX8" fmla="*/ 249915 w 272044"/>
              <a:gd name="connsiteY8" fmla="*/ 454318 h 1029414"/>
              <a:gd name="connsiteX9" fmla="*/ 227786 w 272044"/>
              <a:gd name="connsiteY9" fmla="*/ 432189 h 1029414"/>
              <a:gd name="connsiteX10" fmla="*/ 227786 w 272044"/>
              <a:gd name="connsiteY10" fmla="*/ 630748 h 1029414"/>
              <a:gd name="connsiteX11" fmla="*/ 249915 w 272044"/>
              <a:gd name="connsiteY11" fmla="*/ 608619 h 1029414"/>
              <a:gd name="connsiteX12" fmla="*/ 272044 w 272044"/>
              <a:gd name="connsiteY12" fmla="*/ 630748 h 1029414"/>
              <a:gd name="connsiteX13" fmla="*/ 249915 w 272044"/>
              <a:gd name="connsiteY13" fmla="*/ 652877 h 1029414"/>
              <a:gd name="connsiteX14" fmla="*/ 227786 w 272044"/>
              <a:gd name="connsiteY14" fmla="*/ 630748 h 1029414"/>
              <a:gd name="connsiteX15" fmla="*/ 227786 w 272044"/>
              <a:gd name="connsiteY15" fmla="*/ 808726 h 1029414"/>
              <a:gd name="connsiteX16" fmla="*/ 249915 w 272044"/>
              <a:gd name="connsiteY16" fmla="*/ 786597 h 1029414"/>
              <a:gd name="connsiteX17" fmla="*/ 272044 w 272044"/>
              <a:gd name="connsiteY17" fmla="*/ 808726 h 1029414"/>
              <a:gd name="connsiteX18" fmla="*/ 249915 w 272044"/>
              <a:gd name="connsiteY18" fmla="*/ 830855 h 1029414"/>
              <a:gd name="connsiteX19" fmla="*/ 227786 w 272044"/>
              <a:gd name="connsiteY19" fmla="*/ 808726 h 1029414"/>
              <a:gd name="connsiteX20" fmla="*/ 227786 w 272044"/>
              <a:gd name="connsiteY20" fmla="*/ 1007285 h 1029414"/>
              <a:gd name="connsiteX21" fmla="*/ 249915 w 272044"/>
              <a:gd name="connsiteY21" fmla="*/ 985156 h 1029414"/>
              <a:gd name="connsiteX22" fmla="*/ 272044 w 272044"/>
              <a:gd name="connsiteY22" fmla="*/ 1007285 h 1029414"/>
              <a:gd name="connsiteX23" fmla="*/ 249915 w 272044"/>
              <a:gd name="connsiteY23" fmla="*/ 1029414 h 1029414"/>
              <a:gd name="connsiteX24" fmla="*/ 227786 w 272044"/>
              <a:gd name="connsiteY24" fmla="*/ 1007285 h 1029414"/>
              <a:gd name="connsiteX25" fmla="*/ 0 w 272044"/>
              <a:gd name="connsiteY25" fmla="*/ 22129 h 1029414"/>
              <a:gd name="connsiteX26" fmla="*/ 22129 w 272044"/>
              <a:gd name="connsiteY26" fmla="*/ 0 h 1029414"/>
              <a:gd name="connsiteX27" fmla="*/ 44258 w 272044"/>
              <a:gd name="connsiteY27" fmla="*/ 22129 h 1029414"/>
              <a:gd name="connsiteX28" fmla="*/ 22129 w 272044"/>
              <a:gd name="connsiteY28" fmla="*/ 44258 h 1029414"/>
              <a:gd name="connsiteX29" fmla="*/ 0 w 272044"/>
              <a:gd name="connsiteY29" fmla="*/ 22129 h 1029414"/>
              <a:gd name="connsiteX30" fmla="*/ 0 w 272044"/>
              <a:gd name="connsiteY30" fmla="*/ 213586 h 1029414"/>
              <a:gd name="connsiteX31" fmla="*/ 22129 w 272044"/>
              <a:gd name="connsiteY31" fmla="*/ 191457 h 1029414"/>
              <a:gd name="connsiteX32" fmla="*/ 44258 w 272044"/>
              <a:gd name="connsiteY32" fmla="*/ 213586 h 1029414"/>
              <a:gd name="connsiteX33" fmla="*/ 22129 w 272044"/>
              <a:gd name="connsiteY33" fmla="*/ 235715 h 1029414"/>
              <a:gd name="connsiteX34" fmla="*/ 0 w 272044"/>
              <a:gd name="connsiteY34" fmla="*/ 213586 h 1029414"/>
              <a:gd name="connsiteX35" fmla="*/ 0 w 272044"/>
              <a:gd name="connsiteY35" fmla="*/ 412145 h 1029414"/>
              <a:gd name="connsiteX36" fmla="*/ 22129 w 272044"/>
              <a:gd name="connsiteY36" fmla="*/ 390016 h 1029414"/>
              <a:gd name="connsiteX37" fmla="*/ 44258 w 272044"/>
              <a:gd name="connsiteY37" fmla="*/ 412145 h 1029414"/>
              <a:gd name="connsiteX38" fmla="*/ 22129 w 272044"/>
              <a:gd name="connsiteY38" fmla="*/ 434274 h 1029414"/>
              <a:gd name="connsiteX39" fmla="*/ 0 w 272044"/>
              <a:gd name="connsiteY39" fmla="*/ 412145 h 1029414"/>
              <a:gd name="connsiteX40" fmla="*/ 0 w 272044"/>
              <a:gd name="connsiteY40" fmla="*/ 590123 h 1029414"/>
              <a:gd name="connsiteX41" fmla="*/ 22129 w 272044"/>
              <a:gd name="connsiteY41" fmla="*/ 567994 h 1029414"/>
              <a:gd name="connsiteX42" fmla="*/ 44258 w 272044"/>
              <a:gd name="connsiteY42" fmla="*/ 590123 h 1029414"/>
              <a:gd name="connsiteX43" fmla="*/ 22129 w 272044"/>
              <a:gd name="connsiteY43" fmla="*/ 612252 h 1029414"/>
              <a:gd name="connsiteX44" fmla="*/ 0 w 272044"/>
              <a:gd name="connsiteY44" fmla="*/ 590123 h 1029414"/>
              <a:gd name="connsiteX45" fmla="*/ 0 w 272044"/>
              <a:gd name="connsiteY45" fmla="*/ 788682 h 1029414"/>
              <a:gd name="connsiteX46" fmla="*/ 22129 w 272044"/>
              <a:gd name="connsiteY46" fmla="*/ 766553 h 1029414"/>
              <a:gd name="connsiteX47" fmla="*/ 44258 w 272044"/>
              <a:gd name="connsiteY47" fmla="*/ 788682 h 1029414"/>
              <a:gd name="connsiteX48" fmla="*/ 22129 w 272044"/>
              <a:gd name="connsiteY48" fmla="*/ 810811 h 1029414"/>
              <a:gd name="connsiteX49" fmla="*/ 0 w 272044"/>
              <a:gd name="connsiteY49" fmla="*/ 788682 h 102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72044" h="1029414">
                <a:moveTo>
                  <a:pt x="227786" y="240732"/>
                </a:moveTo>
                <a:cubicBezTo>
                  <a:pt x="227786" y="228510"/>
                  <a:pt x="237693" y="218603"/>
                  <a:pt x="249915" y="218603"/>
                </a:cubicBezTo>
                <a:cubicBezTo>
                  <a:pt x="262137" y="218603"/>
                  <a:pt x="272044" y="228510"/>
                  <a:pt x="272044" y="240732"/>
                </a:cubicBezTo>
                <a:cubicBezTo>
                  <a:pt x="272044" y="252954"/>
                  <a:pt x="262137" y="262861"/>
                  <a:pt x="249915" y="262861"/>
                </a:cubicBezTo>
                <a:cubicBezTo>
                  <a:pt x="237693" y="262861"/>
                  <a:pt x="227786" y="252954"/>
                  <a:pt x="227786" y="240732"/>
                </a:cubicBezTo>
                <a:close/>
                <a:moveTo>
                  <a:pt x="227786" y="432189"/>
                </a:moveTo>
                <a:cubicBezTo>
                  <a:pt x="227786" y="419967"/>
                  <a:pt x="237693" y="410060"/>
                  <a:pt x="249915" y="410060"/>
                </a:cubicBezTo>
                <a:cubicBezTo>
                  <a:pt x="262137" y="410060"/>
                  <a:pt x="272044" y="419967"/>
                  <a:pt x="272044" y="432189"/>
                </a:cubicBezTo>
                <a:cubicBezTo>
                  <a:pt x="272044" y="444411"/>
                  <a:pt x="262137" y="454318"/>
                  <a:pt x="249915" y="454318"/>
                </a:cubicBezTo>
                <a:cubicBezTo>
                  <a:pt x="237693" y="454318"/>
                  <a:pt x="227786" y="444411"/>
                  <a:pt x="227786" y="432189"/>
                </a:cubicBezTo>
                <a:close/>
                <a:moveTo>
                  <a:pt x="227786" y="630748"/>
                </a:moveTo>
                <a:cubicBezTo>
                  <a:pt x="227786" y="618526"/>
                  <a:pt x="237693" y="608619"/>
                  <a:pt x="249915" y="608619"/>
                </a:cubicBezTo>
                <a:cubicBezTo>
                  <a:pt x="262137" y="608619"/>
                  <a:pt x="272044" y="618526"/>
                  <a:pt x="272044" y="630748"/>
                </a:cubicBezTo>
                <a:cubicBezTo>
                  <a:pt x="272044" y="642970"/>
                  <a:pt x="262137" y="652877"/>
                  <a:pt x="249915" y="652877"/>
                </a:cubicBezTo>
                <a:cubicBezTo>
                  <a:pt x="237693" y="652877"/>
                  <a:pt x="227786" y="642970"/>
                  <a:pt x="227786" y="630748"/>
                </a:cubicBezTo>
                <a:close/>
                <a:moveTo>
                  <a:pt x="227786" y="808726"/>
                </a:moveTo>
                <a:cubicBezTo>
                  <a:pt x="227786" y="796504"/>
                  <a:pt x="237693" y="786597"/>
                  <a:pt x="249915" y="786597"/>
                </a:cubicBezTo>
                <a:cubicBezTo>
                  <a:pt x="262137" y="786597"/>
                  <a:pt x="272044" y="796504"/>
                  <a:pt x="272044" y="808726"/>
                </a:cubicBezTo>
                <a:cubicBezTo>
                  <a:pt x="272044" y="820948"/>
                  <a:pt x="262137" y="830855"/>
                  <a:pt x="249915" y="830855"/>
                </a:cubicBezTo>
                <a:cubicBezTo>
                  <a:pt x="237693" y="830855"/>
                  <a:pt x="227786" y="820948"/>
                  <a:pt x="227786" y="808726"/>
                </a:cubicBezTo>
                <a:close/>
                <a:moveTo>
                  <a:pt x="227786" y="1007285"/>
                </a:moveTo>
                <a:cubicBezTo>
                  <a:pt x="227786" y="995063"/>
                  <a:pt x="237693" y="985156"/>
                  <a:pt x="249915" y="985156"/>
                </a:cubicBezTo>
                <a:cubicBezTo>
                  <a:pt x="262137" y="985156"/>
                  <a:pt x="272044" y="995063"/>
                  <a:pt x="272044" y="1007285"/>
                </a:cubicBezTo>
                <a:cubicBezTo>
                  <a:pt x="272044" y="1019507"/>
                  <a:pt x="262137" y="1029414"/>
                  <a:pt x="249915" y="1029414"/>
                </a:cubicBezTo>
                <a:cubicBezTo>
                  <a:pt x="237693" y="1029414"/>
                  <a:pt x="227786" y="1019507"/>
                  <a:pt x="227786" y="1007285"/>
                </a:cubicBezTo>
                <a:close/>
                <a:moveTo>
                  <a:pt x="0" y="22129"/>
                </a:moveTo>
                <a:cubicBezTo>
                  <a:pt x="0" y="9907"/>
                  <a:pt x="9907" y="0"/>
                  <a:pt x="22129" y="0"/>
                </a:cubicBezTo>
                <a:cubicBezTo>
                  <a:pt x="34351" y="0"/>
                  <a:pt x="44258" y="9907"/>
                  <a:pt x="44258" y="22129"/>
                </a:cubicBezTo>
                <a:cubicBezTo>
                  <a:pt x="44258" y="34351"/>
                  <a:pt x="34351" y="44258"/>
                  <a:pt x="22129" y="44258"/>
                </a:cubicBezTo>
                <a:cubicBezTo>
                  <a:pt x="9907" y="44258"/>
                  <a:pt x="0" y="34351"/>
                  <a:pt x="0" y="22129"/>
                </a:cubicBezTo>
                <a:close/>
                <a:moveTo>
                  <a:pt x="0" y="213586"/>
                </a:moveTo>
                <a:cubicBezTo>
                  <a:pt x="0" y="201364"/>
                  <a:pt x="9907" y="191457"/>
                  <a:pt x="22129" y="191457"/>
                </a:cubicBezTo>
                <a:cubicBezTo>
                  <a:pt x="34351" y="191457"/>
                  <a:pt x="44258" y="201364"/>
                  <a:pt x="44258" y="213586"/>
                </a:cubicBezTo>
                <a:cubicBezTo>
                  <a:pt x="44258" y="225808"/>
                  <a:pt x="34351" y="235715"/>
                  <a:pt x="22129" y="235715"/>
                </a:cubicBezTo>
                <a:cubicBezTo>
                  <a:pt x="9907" y="235715"/>
                  <a:pt x="0" y="225808"/>
                  <a:pt x="0" y="213586"/>
                </a:cubicBezTo>
                <a:close/>
                <a:moveTo>
                  <a:pt x="0" y="412145"/>
                </a:moveTo>
                <a:cubicBezTo>
                  <a:pt x="0" y="399923"/>
                  <a:pt x="9907" y="390016"/>
                  <a:pt x="22129" y="390016"/>
                </a:cubicBezTo>
                <a:cubicBezTo>
                  <a:pt x="34351" y="390016"/>
                  <a:pt x="44258" y="399923"/>
                  <a:pt x="44258" y="412145"/>
                </a:cubicBezTo>
                <a:cubicBezTo>
                  <a:pt x="44258" y="424367"/>
                  <a:pt x="34351" y="434274"/>
                  <a:pt x="22129" y="434274"/>
                </a:cubicBezTo>
                <a:cubicBezTo>
                  <a:pt x="9907" y="434274"/>
                  <a:pt x="0" y="424367"/>
                  <a:pt x="0" y="412145"/>
                </a:cubicBezTo>
                <a:close/>
                <a:moveTo>
                  <a:pt x="0" y="590123"/>
                </a:moveTo>
                <a:cubicBezTo>
                  <a:pt x="0" y="577901"/>
                  <a:pt x="9907" y="567994"/>
                  <a:pt x="22129" y="567994"/>
                </a:cubicBezTo>
                <a:cubicBezTo>
                  <a:pt x="34351" y="567994"/>
                  <a:pt x="44258" y="577901"/>
                  <a:pt x="44258" y="590123"/>
                </a:cubicBezTo>
                <a:cubicBezTo>
                  <a:pt x="44258" y="602345"/>
                  <a:pt x="34351" y="612252"/>
                  <a:pt x="22129" y="612252"/>
                </a:cubicBezTo>
                <a:cubicBezTo>
                  <a:pt x="9907" y="612252"/>
                  <a:pt x="0" y="602345"/>
                  <a:pt x="0" y="590123"/>
                </a:cubicBezTo>
                <a:close/>
                <a:moveTo>
                  <a:pt x="0" y="788682"/>
                </a:moveTo>
                <a:cubicBezTo>
                  <a:pt x="0" y="776460"/>
                  <a:pt x="9907" y="766553"/>
                  <a:pt x="22129" y="766553"/>
                </a:cubicBezTo>
                <a:cubicBezTo>
                  <a:pt x="34351" y="766553"/>
                  <a:pt x="44258" y="776460"/>
                  <a:pt x="44258" y="788682"/>
                </a:cubicBezTo>
                <a:cubicBezTo>
                  <a:pt x="44258" y="800904"/>
                  <a:pt x="34351" y="810811"/>
                  <a:pt x="22129" y="810811"/>
                </a:cubicBezTo>
                <a:cubicBezTo>
                  <a:pt x="9907" y="810811"/>
                  <a:pt x="0" y="800904"/>
                  <a:pt x="0" y="788682"/>
                </a:cubicBezTo>
                <a:close/>
              </a:path>
            </a:pathLst>
          </a:custGeom>
          <a:solidFill>
            <a:srgbClr val="6B8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22" name="组合 21"/>
          <p:cNvGrpSpPr/>
          <p:nvPr/>
        </p:nvGrpSpPr>
        <p:grpSpPr>
          <a:xfrm rot="5400000">
            <a:off x="10196858" y="3578082"/>
            <a:ext cx="635297" cy="1018505"/>
            <a:chOff x="9748592" y="1473733"/>
            <a:chExt cx="752213" cy="1205944"/>
          </a:xfrm>
        </p:grpSpPr>
        <p:sp>
          <p:nvSpPr>
            <p:cNvPr id="23" name="任意多边形: 形状 22"/>
            <p:cNvSpPr/>
            <p:nvPr/>
          </p:nvSpPr>
          <p:spPr>
            <a:xfrm>
              <a:off x="9748592" y="1473733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0206631" y="1868865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1147678" y="1694445"/>
            <a:ext cx="5411727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Arial" panose="020B0604020202020204"/>
              </a:rPr>
              <a:t>04.</a:t>
            </a:r>
            <a:endParaRPr lang="zh-CN" altLang="en-US" dirty="0">
              <a:sym typeface="Arial" panose="020B0604020202020204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1147679" y="2802443"/>
            <a:ext cx="602841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Web</a:t>
            </a:r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端</a:t>
            </a:r>
            <a:endParaRPr lang="zh-CN" altLang="en-US" sz="7200" b="1" dirty="0">
              <a:solidFill>
                <a:srgbClr val="6B8367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2698" y="258071"/>
            <a:ext cx="1625232" cy="457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前端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功能模块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7" name="图片 6" descr="系统架构图"/>
          <p:cNvPicPr>
            <a:picLocks noChangeAspect="1"/>
          </p:cNvPicPr>
          <p:nvPr/>
        </p:nvPicPr>
        <p:blipFill>
          <a:blip r:embed="rId1"/>
          <a:srcRect r="19733"/>
          <a:stretch>
            <a:fillRect/>
          </a:stretch>
        </p:blipFill>
        <p:spPr>
          <a:xfrm>
            <a:off x="769983" y="1363912"/>
            <a:ext cx="4664076" cy="49826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15877" y="1582737"/>
            <a:ext cx="629475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用户管理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注册：支持用户名、邮箱、密码、位置信息注册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登录：使用 JWT 进行身份验证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群组管理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创建群组：支持设置群名、位置和范围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成员管理：添加/删除群成员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位置服务：获取群组地理位置信息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消息系统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发送消息：支持群内消息发送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消息记录：保存并可查询历史消息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评价系统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群组评价：支持对群组发表评价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点赞功能：支持对评价进行点赞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5" name="矩形 4"/>
            <p:cNvSpPr/>
            <p:nvPr/>
          </p:nvSpPr>
          <p:spPr>
            <a:xfrm>
              <a:off x="0" y="2753832"/>
              <a:ext cx="12192000" cy="4104167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07930" y="724725"/>
            <a:ext cx="1988883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目</a:t>
            </a:r>
            <a:r>
              <a:rPr lang="zh-CN" altLang="en-US" sz="6600" b="1" dirty="0">
                <a:solidFill>
                  <a:srgbClr val="6B8367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录</a:t>
            </a:r>
            <a:endParaRPr lang="zh-CN" altLang="en-US" sz="6600" b="1" dirty="0">
              <a:solidFill>
                <a:srgbClr val="6B8367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" name="iŝḷîḋé"/>
          <p:cNvSpPr/>
          <p:nvPr/>
        </p:nvSpPr>
        <p:spPr>
          <a:xfrm>
            <a:off x="857379" y="1737779"/>
            <a:ext cx="2586791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CONTENTS///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08149" y="3633965"/>
            <a:ext cx="9361145" cy="1784341"/>
            <a:chOff x="308150" y="3597731"/>
            <a:chExt cx="11575701" cy="2267922"/>
          </a:xfrm>
        </p:grpSpPr>
        <p:grpSp>
          <p:nvGrpSpPr>
            <p:cNvPr id="9" name="组合 8"/>
            <p:cNvGrpSpPr/>
            <p:nvPr/>
          </p:nvGrpSpPr>
          <p:grpSpPr>
            <a:xfrm>
              <a:off x="642119" y="3597731"/>
              <a:ext cx="2658407" cy="2267922"/>
              <a:chOff x="644332" y="3831427"/>
              <a:chExt cx="2658407" cy="2267922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925592" y="3831427"/>
                <a:ext cx="2377147" cy="1609515"/>
                <a:chOff x="4796544" y="973469"/>
                <a:chExt cx="2377146" cy="1609515"/>
              </a:xfrm>
            </p:grpSpPr>
            <p:sp>
              <p:nvSpPr>
                <p:cNvPr id="65" name="iŝḷîḋé"/>
                <p:cNvSpPr/>
                <p:nvPr/>
              </p:nvSpPr>
              <p:spPr>
                <a:xfrm>
                  <a:off x="5515960" y="1136445"/>
                  <a:ext cx="880409" cy="433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/>
                <a:p>
                  <a:r>
                    <a:rPr lang="en-US" altLang="zh-CN" sz="140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/>
                      <a:ea typeface="微软雅黑" panose="020B0503020204020204" pitchFamily="34" charset="-122"/>
                      <a:cs typeface="+mn-ea"/>
                      <a:sym typeface="Arial" panose="020B0604020202020204"/>
                    </a:rPr>
                    <a:t>PART</a:t>
                  </a:r>
                  <a:endPara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Arial" panose="020B0604020202020204"/>
                  </a:endParaRPr>
                </a:p>
              </p:txBody>
            </p:sp>
            <p:sp>
              <p:nvSpPr>
                <p:cNvPr id="66" name="文本框 65"/>
                <p:cNvSpPr txBox="1"/>
                <p:nvPr/>
              </p:nvSpPr>
              <p:spPr>
                <a:xfrm>
                  <a:off x="4796725" y="1839727"/>
                  <a:ext cx="2376965" cy="743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 dirty="0">
                      <a:latin typeface="Arial" panose="020B0604020202020204"/>
                      <a:ea typeface="微软雅黑" panose="020B0503020204020204" pitchFamily="34" charset="-122"/>
                      <a:sym typeface="Arial" panose="020B0604020202020204"/>
                    </a:rPr>
                    <a:t>系统架构</a:t>
                  </a:r>
                  <a:endParaRPr lang="zh-CN" altLang="en-US" sz="3200" b="1" dirty="0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67" name="文本框 66"/>
                <p:cNvSpPr txBox="1"/>
                <p:nvPr/>
              </p:nvSpPr>
              <p:spPr>
                <a:xfrm>
                  <a:off x="4796544" y="973469"/>
                  <a:ext cx="8622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00" dirty="0">
                      <a:solidFill>
                        <a:srgbClr val="6B8367"/>
                      </a:solidFill>
                      <a:latin typeface="Impact" panose="020B0806030902050204" pitchFamily="34" charset="0"/>
                      <a:ea typeface="微软雅黑" panose="020B0503020204020204" pitchFamily="34" charset="-122"/>
                      <a:cs typeface="阿里巴巴普惠体 Heavy" panose="00020600040101010101" pitchFamily="18" charset="-122"/>
                      <a:sym typeface="Arial" panose="020B0604020202020204"/>
                    </a:rPr>
                    <a:t>01</a:t>
                  </a:r>
                  <a:endParaRPr lang="zh-CN" altLang="en-US" sz="4000" dirty="0">
                    <a:solidFill>
                      <a:srgbClr val="6B8367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cs typeface="阿里巴巴普惠体 Heavy" panose="00020600040101010101" pitchFamily="18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61" name="椭圆 60"/>
              <p:cNvSpPr/>
              <p:nvPr/>
            </p:nvSpPr>
            <p:spPr>
              <a:xfrm>
                <a:off x="644332" y="4083647"/>
                <a:ext cx="142476" cy="142476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cxnSp>
            <p:nvCxnSpPr>
              <p:cNvPr id="62" name="直接连接符 61"/>
              <p:cNvCxnSpPr/>
              <p:nvPr/>
            </p:nvCxnSpPr>
            <p:spPr>
              <a:xfrm>
                <a:off x="694705" y="4226123"/>
                <a:ext cx="0" cy="187322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480863" y="3597731"/>
              <a:ext cx="2627636" cy="2267922"/>
              <a:chOff x="644332" y="3831427"/>
              <a:chExt cx="2627636" cy="2267922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895001" y="3831427"/>
                <a:ext cx="2376967" cy="1612780"/>
                <a:chOff x="4765953" y="973469"/>
                <a:chExt cx="2376966" cy="1612780"/>
              </a:xfrm>
            </p:grpSpPr>
            <p:sp>
              <p:nvSpPr>
                <p:cNvPr id="57" name="iŝḷîḋé"/>
                <p:cNvSpPr/>
                <p:nvPr/>
              </p:nvSpPr>
              <p:spPr>
                <a:xfrm>
                  <a:off x="5515960" y="1136445"/>
                  <a:ext cx="880409" cy="433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/>
                <a:p>
                  <a:r>
                    <a:rPr lang="en-US" altLang="zh-CN" sz="140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/>
                      <a:ea typeface="微软雅黑" panose="020B0503020204020204" pitchFamily="34" charset="-122"/>
                      <a:cs typeface="+mn-ea"/>
                      <a:sym typeface="Arial" panose="020B0604020202020204"/>
                    </a:rPr>
                    <a:t>PART</a:t>
                  </a:r>
                  <a:endPara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Arial" panose="020B0604020202020204"/>
                  </a:endParaRPr>
                </a:p>
              </p:txBody>
            </p:sp>
            <p:sp>
              <p:nvSpPr>
                <p:cNvPr id="58" name="文本框 57"/>
                <p:cNvSpPr txBox="1"/>
                <p:nvPr/>
              </p:nvSpPr>
              <p:spPr>
                <a:xfrm>
                  <a:off x="4765953" y="1842992"/>
                  <a:ext cx="2376966" cy="743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3200" b="1">
                      <a:latin typeface="Arial" panose="020B0604020202020204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ym typeface="Arial" panose="020B0604020202020204"/>
                    </a:rPr>
                    <a:t>数据流程</a:t>
                  </a:r>
                  <a:endParaRPr lang="zh-CN" altLang="en-US" dirty="0">
                    <a:sym typeface="Arial" panose="020B0604020202020204"/>
                  </a:endParaRPr>
                </a:p>
              </p:txBody>
            </p:sp>
            <p:sp>
              <p:nvSpPr>
                <p:cNvPr id="59" name="文本框 58"/>
                <p:cNvSpPr txBox="1"/>
                <p:nvPr/>
              </p:nvSpPr>
              <p:spPr>
                <a:xfrm>
                  <a:off x="4796544" y="973469"/>
                  <a:ext cx="952014" cy="899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4000">
                      <a:solidFill>
                        <a:srgbClr val="6B8367"/>
                      </a:solidFill>
                      <a:latin typeface="Impact" panose="020B0806030902050204" pitchFamily="34" charset="0"/>
                      <a:ea typeface="微软雅黑" panose="020B0503020204020204" pitchFamily="34" charset="-122"/>
                      <a:cs typeface="阿里巴巴普惠体 Heavy" panose="00020600040101010101" pitchFamily="18" charset="-122"/>
                    </a:defRPr>
                  </a:lvl1pPr>
                </a:lstStyle>
                <a:p>
                  <a:r>
                    <a:rPr lang="en-US" altLang="zh-CN" dirty="0">
                      <a:sym typeface="Arial" panose="020B0604020202020204"/>
                    </a:rPr>
                    <a:t>02</a:t>
                  </a:r>
                  <a:endParaRPr lang="zh-CN" altLang="en-US" dirty="0">
                    <a:sym typeface="Arial" panose="020B0604020202020204"/>
                  </a:endParaRPr>
                </a:p>
              </p:txBody>
            </p:sp>
          </p:grpSp>
          <p:sp>
            <p:nvSpPr>
              <p:cNvPr id="53" name="椭圆 52"/>
              <p:cNvSpPr/>
              <p:nvPr/>
            </p:nvSpPr>
            <p:spPr>
              <a:xfrm>
                <a:off x="644332" y="4083647"/>
                <a:ext cx="142476" cy="142476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cxnSp>
            <p:nvCxnSpPr>
              <p:cNvPr id="54" name="直接连接符 53"/>
              <p:cNvCxnSpPr/>
              <p:nvPr/>
            </p:nvCxnSpPr>
            <p:spPr>
              <a:xfrm>
                <a:off x="694705" y="4226123"/>
                <a:ext cx="0" cy="187322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6319607" y="3597731"/>
              <a:ext cx="2563106" cy="2267922"/>
              <a:chOff x="644332" y="3831427"/>
              <a:chExt cx="2563106" cy="2267922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873566" y="3831427"/>
                <a:ext cx="2333872" cy="1609514"/>
                <a:chOff x="4744518" y="973469"/>
                <a:chExt cx="2333871" cy="1609514"/>
              </a:xfrm>
            </p:grpSpPr>
            <p:sp>
              <p:nvSpPr>
                <p:cNvPr id="49" name="iŝḷîḋé"/>
                <p:cNvSpPr/>
                <p:nvPr/>
              </p:nvSpPr>
              <p:spPr>
                <a:xfrm>
                  <a:off x="5515960" y="1136445"/>
                  <a:ext cx="880409" cy="433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/>
                <a:p>
                  <a:r>
                    <a:rPr lang="en-US" altLang="zh-CN" sz="140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/>
                      <a:ea typeface="微软雅黑" panose="020B0503020204020204" pitchFamily="34" charset="-122"/>
                      <a:cs typeface="+mn-ea"/>
                      <a:sym typeface="Arial" panose="020B0604020202020204"/>
                    </a:rPr>
                    <a:t>PART</a:t>
                  </a:r>
                  <a:endPara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Arial" panose="020B0604020202020204"/>
                  </a:endParaRPr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4744518" y="1839726"/>
                  <a:ext cx="2333871" cy="743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3200" b="1">
                      <a:latin typeface="Arial" panose="020B0604020202020204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ym typeface="Arial" panose="020B0604020202020204"/>
                    </a:rPr>
                    <a:t>数据结构</a:t>
                  </a:r>
                  <a:endParaRPr lang="zh-CN" altLang="en-US" dirty="0">
                    <a:sym typeface="Arial" panose="020B0604020202020204"/>
                  </a:endParaRPr>
                </a:p>
              </p:txBody>
            </p:sp>
            <p:sp>
              <p:nvSpPr>
                <p:cNvPr id="51" name="文本框 50"/>
                <p:cNvSpPr txBox="1"/>
                <p:nvPr/>
              </p:nvSpPr>
              <p:spPr>
                <a:xfrm>
                  <a:off x="4796544" y="973469"/>
                  <a:ext cx="944059" cy="899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4000">
                      <a:solidFill>
                        <a:srgbClr val="6B8367"/>
                      </a:solidFill>
                      <a:latin typeface="Impact" panose="020B0806030902050204" pitchFamily="34" charset="0"/>
                      <a:ea typeface="微软雅黑" panose="020B0503020204020204" pitchFamily="34" charset="-122"/>
                      <a:cs typeface="阿里巴巴普惠体 Heavy" panose="00020600040101010101" pitchFamily="18" charset="-122"/>
                    </a:defRPr>
                  </a:lvl1pPr>
                </a:lstStyle>
                <a:p>
                  <a:r>
                    <a:rPr lang="en-US" altLang="zh-CN" dirty="0">
                      <a:sym typeface="Arial" panose="020B0604020202020204"/>
                    </a:rPr>
                    <a:t>03</a:t>
                  </a:r>
                  <a:endParaRPr lang="zh-CN" altLang="en-US" dirty="0">
                    <a:sym typeface="Arial" panose="020B0604020202020204"/>
                  </a:endParaRPr>
                </a:p>
              </p:txBody>
            </p:sp>
          </p:grpSp>
          <p:sp>
            <p:nvSpPr>
              <p:cNvPr id="45" name="椭圆 44"/>
              <p:cNvSpPr/>
              <p:nvPr/>
            </p:nvSpPr>
            <p:spPr>
              <a:xfrm>
                <a:off x="644332" y="4083647"/>
                <a:ext cx="142476" cy="142476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694705" y="4226123"/>
                <a:ext cx="0" cy="187322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9158352" y="3597731"/>
              <a:ext cx="2114392" cy="2267922"/>
              <a:chOff x="644332" y="3831427"/>
              <a:chExt cx="2114392" cy="226792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885291" y="3831427"/>
                <a:ext cx="1873433" cy="1611724"/>
                <a:chOff x="4756242" y="973469"/>
                <a:chExt cx="1873432" cy="1611724"/>
              </a:xfrm>
            </p:grpSpPr>
            <p:sp>
              <p:nvSpPr>
                <p:cNvPr id="19" name="iŝḷîḋé"/>
                <p:cNvSpPr/>
                <p:nvPr/>
              </p:nvSpPr>
              <p:spPr>
                <a:xfrm>
                  <a:off x="5515960" y="1136445"/>
                  <a:ext cx="880409" cy="433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/>
                <a:p>
                  <a:r>
                    <a:rPr lang="en-US" altLang="zh-CN" sz="140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/>
                      <a:ea typeface="微软雅黑" panose="020B0503020204020204" pitchFamily="34" charset="-122"/>
                      <a:cs typeface="+mn-ea"/>
                      <a:sym typeface="Arial" panose="020B0604020202020204"/>
                    </a:rPr>
                    <a:t>PART</a:t>
                  </a:r>
                  <a:endPara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Arial" panose="020B0604020202020204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4756242" y="1841936"/>
                  <a:ext cx="1873432" cy="743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3200" b="1">
                      <a:latin typeface="Arial" panose="020B0604020202020204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en-US" altLang="zh-CN" dirty="0">
                      <a:sym typeface="Arial" panose="020B0604020202020204"/>
                    </a:rPr>
                    <a:t>Web</a:t>
                  </a:r>
                  <a:r>
                    <a:rPr lang="zh-CN" altLang="en-US" dirty="0">
                      <a:sym typeface="Arial" panose="020B0604020202020204"/>
                    </a:rPr>
                    <a:t>端</a:t>
                  </a:r>
                  <a:endParaRPr lang="zh-CN" altLang="en-US" dirty="0">
                    <a:sym typeface="Arial" panose="020B0604020202020204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4796544" y="973469"/>
                  <a:ext cx="944058" cy="899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4000">
                      <a:solidFill>
                        <a:srgbClr val="6B8367"/>
                      </a:solidFill>
                      <a:latin typeface="Impact" panose="020B0806030902050204" pitchFamily="34" charset="0"/>
                      <a:ea typeface="微软雅黑" panose="020B0503020204020204" pitchFamily="34" charset="-122"/>
                      <a:cs typeface="阿里巴巴普惠体 Heavy" panose="00020600040101010101" pitchFamily="18" charset="-122"/>
                    </a:defRPr>
                  </a:lvl1pPr>
                </a:lstStyle>
                <a:p>
                  <a:r>
                    <a:rPr lang="en-US" altLang="zh-CN" dirty="0">
                      <a:sym typeface="Arial" panose="020B0604020202020204"/>
                    </a:rPr>
                    <a:t>04</a:t>
                  </a:r>
                  <a:endParaRPr lang="zh-CN" altLang="en-US" dirty="0">
                    <a:sym typeface="Arial" panose="020B0604020202020204"/>
                  </a:endParaRPr>
                </a:p>
              </p:txBody>
            </p:sp>
          </p:grpSp>
          <p:sp>
            <p:nvSpPr>
              <p:cNvPr id="15" name="椭圆 14"/>
              <p:cNvSpPr/>
              <p:nvPr/>
            </p:nvSpPr>
            <p:spPr>
              <a:xfrm>
                <a:off x="644332" y="4083647"/>
                <a:ext cx="142476" cy="142476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694705" y="4226123"/>
                <a:ext cx="0" cy="187322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接连接符 12"/>
            <p:cNvCxnSpPr/>
            <p:nvPr/>
          </p:nvCxnSpPr>
          <p:spPr>
            <a:xfrm>
              <a:off x="308150" y="5865653"/>
              <a:ext cx="115757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图形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4494" y="657883"/>
            <a:ext cx="253727" cy="253727"/>
          </a:xfrm>
          <a:prstGeom prst="rect">
            <a:avLst/>
          </a:prstGeom>
        </p:spPr>
      </p:pic>
      <p:sp>
        <p:nvSpPr>
          <p:cNvPr id="69" name="任意多边形: 形状 68"/>
          <p:cNvSpPr/>
          <p:nvPr/>
        </p:nvSpPr>
        <p:spPr>
          <a:xfrm>
            <a:off x="5919562" y="834616"/>
            <a:ext cx="294175" cy="810812"/>
          </a:xfrm>
          <a:custGeom>
            <a:avLst/>
            <a:gdLst>
              <a:gd name="connsiteX0" fmla="*/ 272045 w 294174"/>
              <a:gd name="connsiteY0" fmla="*/ 766554 h 810812"/>
              <a:gd name="connsiteX1" fmla="*/ 294174 w 294174"/>
              <a:gd name="connsiteY1" fmla="*/ 788683 h 810812"/>
              <a:gd name="connsiteX2" fmla="*/ 272045 w 294174"/>
              <a:gd name="connsiteY2" fmla="*/ 810812 h 810812"/>
              <a:gd name="connsiteX3" fmla="*/ 249916 w 294174"/>
              <a:gd name="connsiteY3" fmla="*/ 788683 h 810812"/>
              <a:gd name="connsiteX4" fmla="*/ 272045 w 294174"/>
              <a:gd name="connsiteY4" fmla="*/ 766554 h 810812"/>
              <a:gd name="connsiteX5" fmla="*/ 22129 w 294174"/>
              <a:gd name="connsiteY5" fmla="*/ 766554 h 810812"/>
              <a:gd name="connsiteX6" fmla="*/ 44258 w 294174"/>
              <a:gd name="connsiteY6" fmla="*/ 788683 h 810812"/>
              <a:gd name="connsiteX7" fmla="*/ 22129 w 294174"/>
              <a:gd name="connsiteY7" fmla="*/ 810812 h 810812"/>
              <a:gd name="connsiteX8" fmla="*/ 0 w 294174"/>
              <a:gd name="connsiteY8" fmla="*/ 788683 h 810812"/>
              <a:gd name="connsiteX9" fmla="*/ 22129 w 294174"/>
              <a:gd name="connsiteY9" fmla="*/ 766554 h 810812"/>
              <a:gd name="connsiteX10" fmla="*/ 272045 w 294174"/>
              <a:gd name="connsiteY10" fmla="*/ 567994 h 810812"/>
              <a:gd name="connsiteX11" fmla="*/ 294174 w 294174"/>
              <a:gd name="connsiteY11" fmla="*/ 590123 h 810812"/>
              <a:gd name="connsiteX12" fmla="*/ 272045 w 294174"/>
              <a:gd name="connsiteY12" fmla="*/ 612252 h 810812"/>
              <a:gd name="connsiteX13" fmla="*/ 249916 w 294174"/>
              <a:gd name="connsiteY13" fmla="*/ 590123 h 810812"/>
              <a:gd name="connsiteX14" fmla="*/ 272045 w 294174"/>
              <a:gd name="connsiteY14" fmla="*/ 567994 h 810812"/>
              <a:gd name="connsiteX15" fmla="*/ 22129 w 294174"/>
              <a:gd name="connsiteY15" fmla="*/ 567994 h 810812"/>
              <a:gd name="connsiteX16" fmla="*/ 44258 w 294174"/>
              <a:gd name="connsiteY16" fmla="*/ 590123 h 810812"/>
              <a:gd name="connsiteX17" fmla="*/ 22129 w 294174"/>
              <a:gd name="connsiteY17" fmla="*/ 612252 h 810812"/>
              <a:gd name="connsiteX18" fmla="*/ 0 w 294174"/>
              <a:gd name="connsiteY18" fmla="*/ 590123 h 810812"/>
              <a:gd name="connsiteX19" fmla="*/ 22129 w 294174"/>
              <a:gd name="connsiteY19" fmla="*/ 567994 h 810812"/>
              <a:gd name="connsiteX20" fmla="*/ 272045 w 294174"/>
              <a:gd name="connsiteY20" fmla="*/ 390016 h 810812"/>
              <a:gd name="connsiteX21" fmla="*/ 294174 w 294174"/>
              <a:gd name="connsiteY21" fmla="*/ 412145 h 810812"/>
              <a:gd name="connsiteX22" fmla="*/ 272045 w 294174"/>
              <a:gd name="connsiteY22" fmla="*/ 434274 h 810812"/>
              <a:gd name="connsiteX23" fmla="*/ 249916 w 294174"/>
              <a:gd name="connsiteY23" fmla="*/ 412145 h 810812"/>
              <a:gd name="connsiteX24" fmla="*/ 272045 w 294174"/>
              <a:gd name="connsiteY24" fmla="*/ 390016 h 810812"/>
              <a:gd name="connsiteX25" fmla="*/ 22129 w 294174"/>
              <a:gd name="connsiteY25" fmla="*/ 390016 h 810812"/>
              <a:gd name="connsiteX26" fmla="*/ 44258 w 294174"/>
              <a:gd name="connsiteY26" fmla="*/ 412145 h 810812"/>
              <a:gd name="connsiteX27" fmla="*/ 22129 w 294174"/>
              <a:gd name="connsiteY27" fmla="*/ 434274 h 810812"/>
              <a:gd name="connsiteX28" fmla="*/ 0 w 294174"/>
              <a:gd name="connsiteY28" fmla="*/ 412145 h 810812"/>
              <a:gd name="connsiteX29" fmla="*/ 22129 w 294174"/>
              <a:gd name="connsiteY29" fmla="*/ 390016 h 810812"/>
              <a:gd name="connsiteX30" fmla="*/ 272045 w 294174"/>
              <a:gd name="connsiteY30" fmla="*/ 191457 h 810812"/>
              <a:gd name="connsiteX31" fmla="*/ 294174 w 294174"/>
              <a:gd name="connsiteY31" fmla="*/ 213586 h 810812"/>
              <a:gd name="connsiteX32" fmla="*/ 272045 w 294174"/>
              <a:gd name="connsiteY32" fmla="*/ 235715 h 810812"/>
              <a:gd name="connsiteX33" fmla="*/ 249916 w 294174"/>
              <a:gd name="connsiteY33" fmla="*/ 213586 h 810812"/>
              <a:gd name="connsiteX34" fmla="*/ 272045 w 294174"/>
              <a:gd name="connsiteY34" fmla="*/ 191457 h 810812"/>
              <a:gd name="connsiteX35" fmla="*/ 22129 w 294174"/>
              <a:gd name="connsiteY35" fmla="*/ 191457 h 810812"/>
              <a:gd name="connsiteX36" fmla="*/ 44258 w 294174"/>
              <a:gd name="connsiteY36" fmla="*/ 213586 h 810812"/>
              <a:gd name="connsiteX37" fmla="*/ 22129 w 294174"/>
              <a:gd name="connsiteY37" fmla="*/ 235715 h 810812"/>
              <a:gd name="connsiteX38" fmla="*/ 0 w 294174"/>
              <a:gd name="connsiteY38" fmla="*/ 213586 h 810812"/>
              <a:gd name="connsiteX39" fmla="*/ 22129 w 294174"/>
              <a:gd name="connsiteY39" fmla="*/ 191457 h 810812"/>
              <a:gd name="connsiteX40" fmla="*/ 272045 w 294174"/>
              <a:gd name="connsiteY40" fmla="*/ 0 h 810812"/>
              <a:gd name="connsiteX41" fmla="*/ 294174 w 294174"/>
              <a:gd name="connsiteY41" fmla="*/ 22129 h 810812"/>
              <a:gd name="connsiteX42" fmla="*/ 272045 w 294174"/>
              <a:gd name="connsiteY42" fmla="*/ 44258 h 810812"/>
              <a:gd name="connsiteX43" fmla="*/ 249916 w 294174"/>
              <a:gd name="connsiteY43" fmla="*/ 22129 h 810812"/>
              <a:gd name="connsiteX44" fmla="*/ 272045 w 294174"/>
              <a:gd name="connsiteY44" fmla="*/ 0 h 810812"/>
              <a:gd name="connsiteX45" fmla="*/ 22129 w 294174"/>
              <a:gd name="connsiteY45" fmla="*/ 0 h 810812"/>
              <a:gd name="connsiteX46" fmla="*/ 44258 w 294174"/>
              <a:gd name="connsiteY46" fmla="*/ 22129 h 810812"/>
              <a:gd name="connsiteX47" fmla="*/ 22129 w 294174"/>
              <a:gd name="connsiteY47" fmla="*/ 44258 h 810812"/>
              <a:gd name="connsiteX48" fmla="*/ 0 w 294174"/>
              <a:gd name="connsiteY48" fmla="*/ 22129 h 810812"/>
              <a:gd name="connsiteX49" fmla="*/ 22129 w 294174"/>
              <a:gd name="connsiteY49" fmla="*/ 0 h 8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4174" h="810812">
                <a:moveTo>
                  <a:pt x="272045" y="766554"/>
                </a:moveTo>
                <a:cubicBezTo>
                  <a:pt x="284267" y="766554"/>
                  <a:pt x="294174" y="776461"/>
                  <a:pt x="294174" y="788683"/>
                </a:cubicBezTo>
                <a:cubicBezTo>
                  <a:pt x="294174" y="800905"/>
                  <a:pt x="284267" y="810812"/>
                  <a:pt x="272045" y="810812"/>
                </a:cubicBezTo>
                <a:cubicBezTo>
                  <a:pt x="259823" y="810812"/>
                  <a:pt x="249916" y="800905"/>
                  <a:pt x="249916" y="788683"/>
                </a:cubicBezTo>
                <a:cubicBezTo>
                  <a:pt x="249916" y="776461"/>
                  <a:pt x="259823" y="766554"/>
                  <a:pt x="272045" y="766554"/>
                </a:cubicBezTo>
                <a:close/>
                <a:moveTo>
                  <a:pt x="22129" y="766554"/>
                </a:moveTo>
                <a:cubicBezTo>
                  <a:pt x="34351" y="766554"/>
                  <a:pt x="44258" y="776461"/>
                  <a:pt x="44258" y="788683"/>
                </a:cubicBezTo>
                <a:cubicBezTo>
                  <a:pt x="44258" y="800905"/>
                  <a:pt x="34351" y="810812"/>
                  <a:pt x="22129" y="810812"/>
                </a:cubicBezTo>
                <a:cubicBezTo>
                  <a:pt x="9907" y="810812"/>
                  <a:pt x="0" y="800905"/>
                  <a:pt x="0" y="788683"/>
                </a:cubicBezTo>
                <a:cubicBezTo>
                  <a:pt x="0" y="776461"/>
                  <a:pt x="9907" y="766554"/>
                  <a:pt x="22129" y="766554"/>
                </a:cubicBezTo>
                <a:close/>
                <a:moveTo>
                  <a:pt x="272045" y="567994"/>
                </a:moveTo>
                <a:cubicBezTo>
                  <a:pt x="284267" y="567994"/>
                  <a:pt x="294174" y="577901"/>
                  <a:pt x="294174" y="590123"/>
                </a:cubicBezTo>
                <a:cubicBezTo>
                  <a:pt x="294174" y="602345"/>
                  <a:pt x="284267" y="612252"/>
                  <a:pt x="272045" y="612252"/>
                </a:cubicBezTo>
                <a:cubicBezTo>
                  <a:pt x="259823" y="612252"/>
                  <a:pt x="249916" y="602345"/>
                  <a:pt x="249916" y="590123"/>
                </a:cubicBezTo>
                <a:cubicBezTo>
                  <a:pt x="249916" y="577901"/>
                  <a:pt x="259823" y="567994"/>
                  <a:pt x="272045" y="567994"/>
                </a:cubicBezTo>
                <a:close/>
                <a:moveTo>
                  <a:pt x="22129" y="567994"/>
                </a:moveTo>
                <a:cubicBezTo>
                  <a:pt x="34351" y="567994"/>
                  <a:pt x="44258" y="577901"/>
                  <a:pt x="44258" y="590123"/>
                </a:cubicBezTo>
                <a:cubicBezTo>
                  <a:pt x="44258" y="602345"/>
                  <a:pt x="34351" y="612252"/>
                  <a:pt x="22129" y="612252"/>
                </a:cubicBezTo>
                <a:cubicBezTo>
                  <a:pt x="9907" y="612252"/>
                  <a:pt x="0" y="602345"/>
                  <a:pt x="0" y="590123"/>
                </a:cubicBezTo>
                <a:cubicBezTo>
                  <a:pt x="0" y="577901"/>
                  <a:pt x="9907" y="567994"/>
                  <a:pt x="22129" y="567994"/>
                </a:cubicBezTo>
                <a:close/>
                <a:moveTo>
                  <a:pt x="272045" y="390016"/>
                </a:moveTo>
                <a:cubicBezTo>
                  <a:pt x="284267" y="390016"/>
                  <a:pt x="294174" y="399923"/>
                  <a:pt x="294174" y="412145"/>
                </a:cubicBezTo>
                <a:cubicBezTo>
                  <a:pt x="294174" y="424367"/>
                  <a:pt x="284267" y="434274"/>
                  <a:pt x="272045" y="434274"/>
                </a:cubicBezTo>
                <a:cubicBezTo>
                  <a:pt x="259823" y="434274"/>
                  <a:pt x="249916" y="424367"/>
                  <a:pt x="249916" y="412145"/>
                </a:cubicBezTo>
                <a:cubicBezTo>
                  <a:pt x="249916" y="399923"/>
                  <a:pt x="259823" y="390016"/>
                  <a:pt x="272045" y="390016"/>
                </a:cubicBezTo>
                <a:close/>
                <a:moveTo>
                  <a:pt x="22129" y="390016"/>
                </a:moveTo>
                <a:cubicBezTo>
                  <a:pt x="34351" y="390016"/>
                  <a:pt x="44258" y="399923"/>
                  <a:pt x="44258" y="412145"/>
                </a:cubicBezTo>
                <a:cubicBezTo>
                  <a:pt x="44258" y="424367"/>
                  <a:pt x="34351" y="434274"/>
                  <a:pt x="22129" y="434274"/>
                </a:cubicBezTo>
                <a:cubicBezTo>
                  <a:pt x="9907" y="434274"/>
                  <a:pt x="0" y="424367"/>
                  <a:pt x="0" y="412145"/>
                </a:cubicBezTo>
                <a:cubicBezTo>
                  <a:pt x="0" y="399923"/>
                  <a:pt x="9907" y="390016"/>
                  <a:pt x="22129" y="390016"/>
                </a:cubicBezTo>
                <a:close/>
                <a:moveTo>
                  <a:pt x="272045" y="191457"/>
                </a:moveTo>
                <a:cubicBezTo>
                  <a:pt x="284267" y="191457"/>
                  <a:pt x="294174" y="201364"/>
                  <a:pt x="294174" y="213586"/>
                </a:cubicBezTo>
                <a:cubicBezTo>
                  <a:pt x="294174" y="225808"/>
                  <a:pt x="284267" y="235715"/>
                  <a:pt x="272045" y="235715"/>
                </a:cubicBezTo>
                <a:cubicBezTo>
                  <a:pt x="259823" y="235715"/>
                  <a:pt x="249916" y="225808"/>
                  <a:pt x="249916" y="213586"/>
                </a:cubicBezTo>
                <a:cubicBezTo>
                  <a:pt x="249916" y="201364"/>
                  <a:pt x="259823" y="191457"/>
                  <a:pt x="272045" y="191457"/>
                </a:cubicBezTo>
                <a:close/>
                <a:moveTo>
                  <a:pt x="22129" y="191457"/>
                </a:moveTo>
                <a:cubicBezTo>
                  <a:pt x="34351" y="191457"/>
                  <a:pt x="44258" y="201364"/>
                  <a:pt x="44258" y="213586"/>
                </a:cubicBezTo>
                <a:cubicBezTo>
                  <a:pt x="44258" y="225808"/>
                  <a:pt x="34351" y="235715"/>
                  <a:pt x="22129" y="235715"/>
                </a:cubicBezTo>
                <a:cubicBezTo>
                  <a:pt x="9907" y="235715"/>
                  <a:pt x="0" y="225808"/>
                  <a:pt x="0" y="213586"/>
                </a:cubicBezTo>
                <a:cubicBezTo>
                  <a:pt x="0" y="201364"/>
                  <a:pt x="9907" y="191457"/>
                  <a:pt x="22129" y="191457"/>
                </a:cubicBezTo>
                <a:close/>
                <a:moveTo>
                  <a:pt x="272045" y="0"/>
                </a:moveTo>
                <a:cubicBezTo>
                  <a:pt x="284267" y="0"/>
                  <a:pt x="294174" y="9907"/>
                  <a:pt x="294174" y="22129"/>
                </a:cubicBezTo>
                <a:cubicBezTo>
                  <a:pt x="294174" y="34351"/>
                  <a:pt x="284267" y="44258"/>
                  <a:pt x="272045" y="44258"/>
                </a:cubicBezTo>
                <a:cubicBezTo>
                  <a:pt x="259823" y="44258"/>
                  <a:pt x="249916" y="34351"/>
                  <a:pt x="249916" y="22129"/>
                </a:cubicBezTo>
                <a:cubicBezTo>
                  <a:pt x="249916" y="9907"/>
                  <a:pt x="259823" y="0"/>
                  <a:pt x="272045" y="0"/>
                </a:cubicBezTo>
                <a:close/>
                <a:moveTo>
                  <a:pt x="22129" y="0"/>
                </a:moveTo>
                <a:cubicBezTo>
                  <a:pt x="34351" y="0"/>
                  <a:pt x="44258" y="9907"/>
                  <a:pt x="44258" y="22129"/>
                </a:cubicBezTo>
                <a:cubicBezTo>
                  <a:pt x="44258" y="34351"/>
                  <a:pt x="34351" y="44258"/>
                  <a:pt x="22129" y="44258"/>
                </a:cubicBezTo>
                <a:cubicBezTo>
                  <a:pt x="9907" y="44258"/>
                  <a:pt x="0" y="34351"/>
                  <a:pt x="0" y="22129"/>
                </a:cubicBezTo>
                <a:cubicBezTo>
                  <a:pt x="0" y="9907"/>
                  <a:pt x="9907" y="0"/>
                  <a:pt x="22129" y="0"/>
                </a:cubicBezTo>
                <a:close/>
              </a:path>
            </a:pathLst>
          </a:custGeom>
          <a:solidFill>
            <a:srgbClr val="6B8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0" name="任意多边形: 形状 69"/>
          <p:cNvSpPr/>
          <p:nvPr/>
        </p:nvSpPr>
        <p:spPr>
          <a:xfrm>
            <a:off x="6377602" y="1229748"/>
            <a:ext cx="294175" cy="810812"/>
          </a:xfrm>
          <a:custGeom>
            <a:avLst/>
            <a:gdLst>
              <a:gd name="connsiteX0" fmla="*/ 272045 w 294174"/>
              <a:gd name="connsiteY0" fmla="*/ 766554 h 810812"/>
              <a:gd name="connsiteX1" fmla="*/ 294174 w 294174"/>
              <a:gd name="connsiteY1" fmla="*/ 788683 h 810812"/>
              <a:gd name="connsiteX2" fmla="*/ 272045 w 294174"/>
              <a:gd name="connsiteY2" fmla="*/ 810812 h 810812"/>
              <a:gd name="connsiteX3" fmla="*/ 249916 w 294174"/>
              <a:gd name="connsiteY3" fmla="*/ 788683 h 810812"/>
              <a:gd name="connsiteX4" fmla="*/ 272045 w 294174"/>
              <a:gd name="connsiteY4" fmla="*/ 766554 h 810812"/>
              <a:gd name="connsiteX5" fmla="*/ 22129 w 294174"/>
              <a:gd name="connsiteY5" fmla="*/ 766554 h 810812"/>
              <a:gd name="connsiteX6" fmla="*/ 44258 w 294174"/>
              <a:gd name="connsiteY6" fmla="*/ 788683 h 810812"/>
              <a:gd name="connsiteX7" fmla="*/ 22129 w 294174"/>
              <a:gd name="connsiteY7" fmla="*/ 810812 h 810812"/>
              <a:gd name="connsiteX8" fmla="*/ 0 w 294174"/>
              <a:gd name="connsiteY8" fmla="*/ 788683 h 810812"/>
              <a:gd name="connsiteX9" fmla="*/ 22129 w 294174"/>
              <a:gd name="connsiteY9" fmla="*/ 766554 h 810812"/>
              <a:gd name="connsiteX10" fmla="*/ 272045 w 294174"/>
              <a:gd name="connsiteY10" fmla="*/ 567994 h 810812"/>
              <a:gd name="connsiteX11" fmla="*/ 294174 w 294174"/>
              <a:gd name="connsiteY11" fmla="*/ 590123 h 810812"/>
              <a:gd name="connsiteX12" fmla="*/ 272045 w 294174"/>
              <a:gd name="connsiteY12" fmla="*/ 612252 h 810812"/>
              <a:gd name="connsiteX13" fmla="*/ 249916 w 294174"/>
              <a:gd name="connsiteY13" fmla="*/ 590123 h 810812"/>
              <a:gd name="connsiteX14" fmla="*/ 272045 w 294174"/>
              <a:gd name="connsiteY14" fmla="*/ 567994 h 810812"/>
              <a:gd name="connsiteX15" fmla="*/ 22129 w 294174"/>
              <a:gd name="connsiteY15" fmla="*/ 567994 h 810812"/>
              <a:gd name="connsiteX16" fmla="*/ 44258 w 294174"/>
              <a:gd name="connsiteY16" fmla="*/ 590123 h 810812"/>
              <a:gd name="connsiteX17" fmla="*/ 22129 w 294174"/>
              <a:gd name="connsiteY17" fmla="*/ 612252 h 810812"/>
              <a:gd name="connsiteX18" fmla="*/ 0 w 294174"/>
              <a:gd name="connsiteY18" fmla="*/ 590123 h 810812"/>
              <a:gd name="connsiteX19" fmla="*/ 22129 w 294174"/>
              <a:gd name="connsiteY19" fmla="*/ 567994 h 810812"/>
              <a:gd name="connsiteX20" fmla="*/ 272045 w 294174"/>
              <a:gd name="connsiteY20" fmla="*/ 390016 h 810812"/>
              <a:gd name="connsiteX21" fmla="*/ 294174 w 294174"/>
              <a:gd name="connsiteY21" fmla="*/ 412145 h 810812"/>
              <a:gd name="connsiteX22" fmla="*/ 272045 w 294174"/>
              <a:gd name="connsiteY22" fmla="*/ 434274 h 810812"/>
              <a:gd name="connsiteX23" fmla="*/ 249916 w 294174"/>
              <a:gd name="connsiteY23" fmla="*/ 412145 h 810812"/>
              <a:gd name="connsiteX24" fmla="*/ 272045 w 294174"/>
              <a:gd name="connsiteY24" fmla="*/ 390016 h 810812"/>
              <a:gd name="connsiteX25" fmla="*/ 22129 w 294174"/>
              <a:gd name="connsiteY25" fmla="*/ 390016 h 810812"/>
              <a:gd name="connsiteX26" fmla="*/ 44258 w 294174"/>
              <a:gd name="connsiteY26" fmla="*/ 412145 h 810812"/>
              <a:gd name="connsiteX27" fmla="*/ 22129 w 294174"/>
              <a:gd name="connsiteY27" fmla="*/ 434274 h 810812"/>
              <a:gd name="connsiteX28" fmla="*/ 0 w 294174"/>
              <a:gd name="connsiteY28" fmla="*/ 412145 h 810812"/>
              <a:gd name="connsiteX29" fmla="*/ 22129 w 294174"/>
              <a:gd name="connsiteY29" fmla="*/ 390016 h 810812"/>
              <a:gd name="connsiteX30" fmla="*/ 272045 w 294174"/>
              <a:gd name="connsiteY30" fmla="*/ 191457 h 810812"/>
              <a:gd name="connsiteX31" fmla="*/ 294174 w 294174"/>
              <a:gd name="connsiteY31" fmla="*/ 213586 h 810812"/>
              <a:gd name="connsiteX32" fmla="*/ 272045 w 294174"/>
              <a:gd name="connsiteY32" fmla="*/ 235715 h 810812"/>
              <a:gd name="connsiteX33" fmla="*/ 249916 w 294174"/>
              <a:gd name="connsiteY33" fmla="*/ 213586 h 810812"/>
              <a:gd name="connsiteX34" fmla="*/ 272045 w 294174"/>
              <a:gd name="connsiteY34" fmla="*/ 191457 h 810812"/>
              <a:gd name="connsiteX35" fmla="*/ 22129 w 294174"/>
              <a:gd name="connsiteY35" fmla="*/ 191457 h 810812"/>
              <a:gd name="connsiteX36" fmla="*/ 44258 w 294174"/>
              <a:gd name="connsiteY36" fmla="*/ 213586 h 810812"/>
              <a:gd name="connsiteX37" fmla="*/ 22129 w 294174"/>
              <a:gd name="connsiteY37" fmla="*/ 235715 h 810812"/>
              <a:gd name="connsiteX38" fmla="*/ 0 w 294174"/>
              <a:gd name="connsiteY38" fmla="*/ 213586 h 810812"/>
              <a:gd name="connsiteX39" fmla="*/ 22129 w 294174"/>
              <a:gd name="connsiteY39" fmla="*/ 191457 h 810812"/>
              <a:gd name="connsiteX40" fmla="*/ 272045 w 294174"/>
              <a:gd name="connsiteY40" fmla="*/ 0 h 810812"/>
              <a:gd name="connsiteX41" fmla="*/ 294174 w 294174"/>
              <a:gd name="connsiteY41" fmla="*/ 22129 h 810812"/>
              <a:gd name="connsiteX42" fmla="*/ 272045 w 294174"/>
              <a:gd name="connsiteY42" fmla="*/ 44258 h 810812"/>
              <a:gd name="connsiteX43" fmla="*/ 249916 w 294174"/>
              <a:gd name="connsiteY43" fmla="*/ 22129 h 810812"/>
              <a:gd name="connsiteX44" fmla="*/ 272045 w 294174"/>
              <a:gd name="connsiteY44" fmla="*/ 0 h 810812"/>
              <a:gd name="connsiteX45" fmla="*/ 22129 w 294174"/>
              <a:gd name="connsiteY45" fmla="*/ 0 h 810812"/>
              <a:gd name="connsiteX46" fmla="*/ 44258 w 294174"/>
              <a:gd name="connsiteY46" fmla="*/ 22129 h 810812"/>
              <a:gd name="connsiteX47" fmla="*/ 22129 w 294174"/>
              <a:gd name="connsiteY47" fmla="*/ 44258 h 810812"/>
              <a:gd name="connsiteX48" fmla="*/ 0 w 294174"/>
              <a:gd name="connsiteY48" fmla="*/ 22129 h 810812"/>
              <a:gd name="connsiteX49" fmla="*/ 22129 w 294174"/>
              <a:gd name="connsiteY49" fmla="*/ 0 h 8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4174" h="810812">
                <a:moveTo>
                  <a:pt x="272045" y="766554"/>
                </a:moveTo>
                <a:cubicBezTo>
                  <a:pt x="284267" y="766554"/>
                  <a:pt x="294174" y="776461"/>
                  <a:pt x="294174" y="788683"/>
                </a:cubicBezTo>
                <a:cubicBezTo>
                  <a:pt x="294174" y="800905"/>
                  <a:pt x="284267" y="810812"/>
                  <a:pt x="272045" y="810812"/>
                </a:cubicBezTo>
                <a:cubicBezTo>
                  <a:pt x="259823" y="810812"/>
                  <a:pt x="249916" y="800905"/>
                  <a:pt x="249916" y="788683"/>
                </a:cubicBezTo>
                <a:cubicBezTo>
                  <a:pt x="249916" y="776461"/>
                  <a:pt x="259823" y="766554"/>
                  <a:pt x="272045" y="766554"/>
                </a:cubicBezTo>
                <a:close/>
                <a:moveTo>
                  <a:pt x="22129" y="766554"/>
                </a:moveTo>
                <a:cubicBezTo>
                  <a:pt x="34351" y="766554"/>
                  <a:pt x="44258" y="776461"/>
                  <a:pt x="44258" y="788683"/>
                </a:cubicBezTo>
                <a:cubicBezTo>
                  <a:pt x="44258" y="800905"/>
                  <a:pt x="34351" y="810812"/>
                  <a:pt x="22129" y="810812"/>
                </a:cubicBezTo>
                <a:cubicBezTo>
                  <a:pt x="9907" y="810812"/>
                  <a:pt x="0" y="800905"/>
                  <a:pt x="0" y="788683"/>
                </a:cubicBezTo>
                <a:cubicBezTo>
                  <a:pt x="0" y="776461"/>
                  <a:pt x="9907" y="766554"/>
                  <a:pt x="22129" y="766554"/>
                </a:cubicBezTo>
                <a:close/>
                <a:moveTo>
                  <a:pt x="272045" y="567994"/>
                </a:moveTo>
                <a:cubicBezTo>
                  <a:pt x="284267" y="567994"/>
                  <a:pt x="294174" y="577901"/>
                  <a:pt x="294174" y="590123"/>
                </a:cubicBezTo>
                <a:cubicBezTo>
                  <a:pt x="294174" y="602345"/>
                  <a:pt x="284267" y="612252"/>
                  <a:pt x="272045" y="612252"/>
                </a:cubicBezTo>
                <a:cubicBezTo>
                  <a:pt x="259823" y="612252"/>
                  <a:pt x="249916" y="602345"/>
                  <a:pt x="249916" y="590123"/>
                </a:cubicBezTo>
                <a:cubicBezTo>
                  <a:pt x="249916" y="577901"/>
                  <a:pt x="259823" y="567994"/>
                  <a:pt x="272045" y="567994"/>
                </a:cubicBezTo>
                <a:close/>
                <a:moveTo>
                  <a:pt x="22129" y="567994"/>
                </a:moveTo>
                <a:cubicBezTo>
                  <a:pt x="34351" y="567994"/>
                  <a:pt x="44258" y="577901"/>
                  <a:pt x="44258" y="590123"/>
                </a:cubicBezTo>
                <a:cubicBezTo>
                  <a:pt x="44258" y="602345"/>
                  <a:pt x="34351" y="612252"/>
                  <a:pt x="22129" y="612252"/>
                </a:cubicBezTo>
                <a:cubicBezTo>
                  <a:pt x="9907" y="612252"/>
                  <a:pt x="0" y="602345"/>
                  <a:pt x="0" y="590123"/>
                </a:cubicBezTo>
                <a:cubicBezTo>
                  <a:pt x="0" y="577901"/>
                  <a:pt x="9907" y="567994"/>
                  <a:pt x="22129" y="567994"/>
                </a:cubicBezTo>
                <a:close/>
                <a:moveTo>
                  <a:pt x="272045" y="390016"/>
                </a:moveTo>
                <a:cubicBezTo>
                  <a:pt x="284267" y="390016"/>
                  <a:pt x="294174" y="399923"/>
                  <a:pt x="294174" y="412145"/>
                </a:cubicBezTo>
                <a:cubicBezTo>
                  <a:pt x="294174" y="424367"/>
                  <a:pt x="284267" y="434274"/>
                  <a:pt x="272045" y="434274"/>
                </a:cubicBezTo>
                <a:cubicBezTo>
                  <a:pt x="259823" y="434274"/>
                  <a:pt x="249916" y="424367"/>
                  <a:pt x="249916" y="412145"/>
                </a:cubicBezTo>
                <a:cubicBezTo>
                  <a:pt x="249916" y="399923"/>
                  <a:pt x="259823" y="390016"/>
                  <a:pt x="272045" y="390016"/>
                </a:cubicBezTo>
                <a:close/>
                <a:moveTo>
                  <a:pt x="22129" y="390016"/>
                </a:moveTo>
                <a:cubicBezTo>
                  <a:pt x="34351" y="390016"/>
                  <a:pt x="44258" y="399923"/>
                  <a:pt x="44258" y="412145"/>
                </a:cubicBezTo>
                <a:cubicBezTo>
                  <a:pt x="44258" y="424367"/>
                  <a:pt x="34351" y="434274"/>
                  <a:pt x="22129" y="434274"/>
                </a:cubicBezTo>
                <a:cubicBezTo>
                  <a:pt x="9907" y="434274"/>
                  <a:pt x="0" y="424367"/>
                  <a:pt x="0" y="412145"/>
                </a:cubicBezTo>
                <a:cubicBezTo>
                  <a:pt x="0" y="399923"/>
                  <a:pt x="9907" y="390016"/>
                  <a:pt x="22129" y="390016"/>
                </a:cubicBezTo>
                <a:close/>
                <a:moveTo>
                  <a:pt x="272045" y="191457"/>
                </a:moveTo>
                <a:cubicBezTo>
                  <a:pt x="284267" y="191457"/>
                  <a:pt x="294174" y="201364"/>
                  <a:pt x="294174" y="213586"/>
                </a:cubicBezTo>
                <a:cubicBezTo>
                  <a:pt x="294174" y="225808"/>
                  <a:pt x="284267" y="235715"/>
                  <a:pt x="272045" y="235715"/>
                </a:cubicBezTo>
                <a:cubicBezTo>
                  <a:pt x="259823" y="235715"/>
                  <a:pt x="249916" y="225808"/>
                  <a:pt x="249916" y="213586"/>
                </a:cubicBezTo>
                <a:cubicBezTo>
                  <a:pt x="249916" y="201364"/>
                  <a:pt x="259823" y="191457"/>
                  <a:pt x="272045" y="191457"/>
                </a:cubicBezTo>
                <a:close/>
                <a:moveTo>
                  <a:pt x="22129" y="191457"/>
                </a:moveTo>
                <a:cubicBezTo>
                  <a:pt x="34351" y="191457"/>
                  <a:pt x="44258" y="201364"/>
                  <a:pt x="44258" y="213586"/>
                </a:cubicBezTo>
                <a:cubicBezTo>
                  <a:pt x="44258" y="225808"/>
                  <a:pt x="34351" y="235715"/>
                  <a:pt x="22129" y="235715"/>
                </a:cubicBezTo>
                <a:cubicBezTo>
                  <a:pt x="9907" y="235715"/>
                  <a:pt x="0" y="225808"/>
                  <a:pt x="0" y="213586"/>
                </a:cubicBezTo>
                <a:cubicBezTo>
                  <a:pt x="0" y="201364"/>
                  <a:pt x="9907" y="191457"/>
                  <a:pt x="22129" y="191457"/>
                </a:cubicBezTo>
                <a:close/>
                <a:moveTo>
                  <a:pt x="272045" y="0"/>
                </a:moveTo>
                <a:cubicBezTo>
                  <a:pt x="284267" y="0"/>
                  <a:pt x="294174" y="9907"/>
                  <a:pt x="294174" y="22129"/>
                </a:cubicBezTo>
                <a:cubicBezTo>
                  <a:pt x="294174" y="34351"/>
                  <a:pt x="284267" y="44258"/>
                  <a:pt x="272045" y="44258"/>
                </a:cubicBezTo>
                <a:cubicBezTo>
                  <a:pt x="259823" y="44258"/>
                  <a:pt x="249916" y="34351"/>
                  <a:pt x="249916" y="22129"/>
                </a:cubicBezTo>
                <a:cubicBezTo>
                  <a:pt x="249916" y="9907"/>
                  <a:pt x="259823" y="0"/>
                  <a:pt x="272045" y="0"/>
                </a:cubicBezTo>
                <a:close/>
                <a:moveTo>
                  <a:pt x="22129" y="0"/>
                </a:moveTo>
                <a:cubicBezTo>
                  <a:pt x="34351" y="0"/>
                  <a:pt x="44258" y="9907"/>
                  <a:pt x="44258" y="22129"/>
                </a:cubicBezTo>
                <a:cubicBezTo>
                  <a:pt x="44258" y="34351"/>
                  <a:pt x="34351" y="44258"/>
                  <a:pt x="22129" y="44258"/>
                </a:cubicBezTo>
                <a:cubicBezTo>
                  <a:pt x="9907" y="44258"/>
                  <a:pt x="0" y="34351"/>
                  <a:pt x="0" y="22129"/>
                </a:cubicBezTo>
                <a:cubicBezTo>
                  <a:pt x="0" y="9907"/>
                  <a:pt x="9907" y="0"/>
                  <a:pt x="22129" y="0"/>
                </a:cubicBezTo>
                <a:close/>
              </a:path>
            </a:pathLst>
          </a:custGeom>
          <a:solidFill>
            <a:srgbClr val="6B8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0" y="6812282"/>
            <a:ext cx="12192000" cy="45719"/>
          </a:xfrm>
          <a:prstGeom prst="rect">
            <a:avLst/>
          </a:prstGeom>
          <a:gradFill>
            <a:gsLst>
              <a:gs pos="0">
                <a:srgbClr val="6B8367"/>
              </a:gs>
              <a:gs pos="100000">
                <a:srgbClr val="C0CDB3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2" name="TextBox 9"/>
          <p:cNvSpPr txBox="1"/>
          <p:nvPr/>
        </p:nvSpPr>
        <p:spPr>
          <a:xfrm>
            <a:off x="1" y="4962"/>
            <a:ext cx="453651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392698" y="258071"/>
            <a:ext cx="1625232" cy="457812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9669294" y="3650212"/>
            <a:ext cx="9264871" cy="1784341"/>
            <a:chOff x="308150" y="3597731"/>
            <a:chExt cx="11575701" cy="2267922"/>
          </a:xfrm>
        </p:grpSpPr>
        <p:grpSp>
          <p:nvGrpSpPr>
            <p:cNvPr id="24" name="组合 23"/>
            <p:cNvGrpSpPr/>
            <p:nvPr/>
          </p:nvGrpSpPr>
          <p:grpSpPr>
            <a:xfrm>
              <a:off x="642119" y="3597731"/>
              <a:ext cx="2650520" cy="2267922"/>
              <a:chOff x="644332" y="3831427"/>
              <a:chExt cx="2650520" cy="2267922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862132" y="3831427"/>
                <a:ext cx="2432720" cy="1641188"/>
                <a:chOff x="4733082" y="973469"/>
                <a:chExt cx="2432720" cy="1641188"/>
              </a:xfrm>
            </p:grpSpPr>
            <p:sp>
              <p:nvSpPr>
                <p:cNvPr id="86" name="iŝḷîḋé"/>
                <p:cNvSpPr/>
                <p:nvPr/>
              </p:nvSpPr>
              <p:spPr>
                <a:xfrm>
                  <a:off x="5515960" y="1136445"/>
                  <a:ext cx="880409" cy="433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/>
                <a:p>
                  <a:r>
                    <a:rPr lang="en-US" altLang="zh-CN" sz="140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/>
                      <a:ea typeface="微软雅黑" panose="020B0503020204020204" pitchFamily="34" charset="-122"/>
                      <a:cs typeface="+mn-ea"/>
                      <a:sym typeface="Arial" panose="020B0604020202020204"/>
                    </a:rPr>
                    <a:t>PART</a:t>
                  </a:r>
                  <a:endPara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Arial" panose="020B0604020202020204"/>
                  </a:endParaRPr>
                </a:p>
              </p:txBody>
            </p:sp>
            <p:sp>
              <p:nvSpPr>
                <p:cNvPr id="87" name="文本框 86"/>
                <p:cNvSpPr txBox="1"/>
                <p:nvPr/>
              </p:nvSpPr>
              <p:spPr>
                <a:xfrm>
                  <a:off x="4733082" y="1871400"/>
                  <a:ext cx="2432720" cy="743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 dirty="0">
                      <a:latin typeface="Arial" panose="020B0604020202020204"/>
                      <a:ea typeface="微软雅黑" panose="020B0503020204020204" pitchFamily="34" charset="-122"/>
                      <a:sym typeface="Arial" panose="020B0604020202020204"/>
                    </a:rPr>
                    <a:t>服务器端</a:t>
                  </a:r>
                  <a:endParaRPr lang="zh-CN" altLang="en-US" sz="3200" b="1" dirty="0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88" name="文本框 87"/>
                <p:cNvSpPr txBox="1"/>
                <p:nvPr/>
              </p:nvSpPr>
              <p:spPr>
                <a:xfrm>
                  <a:off x="4796543" y="973469"/>
                  <a:ext cx="964305" cy="899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00" dirty="0">
                      <a:solidFill>
                        <a:srgbClr val="6B8367"/>
                      </a:solidFill>
                      <a:latin typeface="Impact" panose="020B0806030902050204" pitchFamily="34" charset="0"/>
                      <a:ea typeface="微软雅黑" panose="020B0503020204020204" pitchFamily="34" charset="-122"/>
                      <a:cs typeface="阿里巴巴普惠体 Heavy" panose="00020600040101010101" pitchFamily="18" charset="-122"/>
                      <a:sym typeface="Arial" panose="020B0604020202020204"/>
                    </a:rPr>
                    <a:t>05</a:t>
                  </a:r>
                  <a:endParaRPr lang="zh-CN" altLang="en-US" sz="4000" dirty="0">
                    <a:solidFill>
                      <a:srgbClr val="6B8367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cs typeface="阿里巴巴普惠体 Heavy" panose="00020600040101010101" pitchFamily="18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82" name="椭圆 81"/>
              <p:cNvSpPr/>
              <p:nvPr/>
            </p:nvSpPr>
            <p:spPr>
              <a:xfrm>
                <a:off x="644332" y="4083647"/>
                <a:ext cx="142476" cy="142476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cxnSp>
            <p:nvCxnSpPr>
              <p:cNvPr id="83" name="直接连接符 82"/>
              <p:cNvCxnSpPr/>
              <p:nvPr/>
            </p:nvCxnSpPr>
            <p:spPr>
              <a:xfrm>
                <a:off x="694705" y="4226123"/>
                <a:ext cx="0" cy="187322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接连接符 27"/>
            <p:cNvCxnSpPr/>
            <p:nvPr/>
          </p:nvCxnSpPr>
          <p:spPr>
            <a:xfrm>
              <a:off x="308150" y="5865653"/>
              <a:ext cx="115757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文本框 88"/>
          <p:cNvSpPr txBox="1"/>
          <p:nvPr/>
        </p:nvSpPr>
        <p:spPr>
          <a:xfrm>
            <a:off x="7680588" y="4857299"/>
            <a:ext cx="1586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/>
              <a:t>功能模块</a:t>
            </a:r>
            <a:endParaRPr lang="en-US" altLang="zh-CN" sz="11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/>
              <a:t>演示</a:t>
            </a:r>
            <a:endParaRPr lang="zh-CN" altLang="en-US" sz="1100" dirty="0"/>
          </a:p>
        </p:txBody>
      </p:sp>
      <p:sp>
        <p:nvSpPr>
          <p:cNvPr id="90" name="文本框 89"/>
          <p:cNvSpPr txBox="1"/>
          <p:nvPr/>
        </p:nvSpPr>
        <p:spPr>
          <a:xfrm>
            <a:off x="10126981" y="4835202"/>
            <a:ext cx="18097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/>
              <a:t>代码组织结构</a:t>
            </a:r>
            <a:endParaRPr lang="en-US" altLang="zh-CN" sz="11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/>
              <a:t>管理员工作模块</a:t>
            </a:r>
            <a:endParaRPr lang="en-US" altLang="zh-CN" sz="11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/>
              <a:t>演示</a:t>
            </a:r>
            <a:endParaRPr lang="zh-CN" altLang="en-US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1970"/>
            <a:chOff x="369443" y="513816"/>
            <a:chExt cx="9691259" cy="737017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7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前端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代码组织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方式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18667" b="954"/>
          <a:stretch>
            <a:fillRect/>
          </a:stretch>
        </p:blipFill>
        <p:spPr>
          <a:xfrm>
            <a:off x="563245" y="1288415"/>
            <a:ext cx="3570605" cy="4810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40250" y="1118235"/>
            <a:ext cx="609600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addfriend.html - 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添加好友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界面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assess.html - 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留言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界面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carelist.html - 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关注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列表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chatroom.html - 聊天室页面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creategroup.html - 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创建群组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界面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grouplist.html - 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群组列表界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login.html - 登录页面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main.html - 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主界面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mapgroup.html - 地图群组页面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mychat.html - 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聊天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选择界面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privatechat.html - 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私聊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界面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register.html - 注册页面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前端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演示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70" y="1229995"/>
            <a:ext cx="6417310" cy="3388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545" y="1750695"/>
            <a:ext cx="6812915" cy="3602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665" y="2340610"/>
            <a:ext cx="7402195" cy="391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前端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演示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145" y="1164590"/>
            <a:ext cx="6563360" cy="3441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35" y="1525270"/>
            <a:ext cx="6958965" cy="3676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25" y="1901190"/>
            <a:ext cx="7378065" cy="39008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885" y="2267585"/>
            <a:ext cx="7427595" cy="3933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375" y="1636395"/>
            <a:ext cx="7685405" cy="4063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550" y="958850"/>
            <a:ext cx="8228330" cy="4347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前端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演示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102995"/>
            <a:ext cx="6819265" cy="36029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80" y="1455420"/>
            <a:ext cx="7790815" cy="41217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0" y="1999615"/>
            <a:ext cx="729742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前端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演示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" y="1146810"/>
            <a:ext cx="6563360" cy="344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0" y="1515110"/>
            <a:ext cx="7239635" cy="3827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40" y="1896110"/>
            <a:ext cx="7428865" cy="39344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995" y="2345690"/>
            <a:ext cx="7008495" cy="3703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前端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演示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1109980"/>
            <a:ext cx="8764905" cy="4638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1463040"/>
            <a:ext cx="8693785" cy="4596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35" y="1848485"/>
            <a:ext cx="8818880" cy="4645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前端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演示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10" name="20241224-0409-01.8440610_20241224_1212507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99210" y="1157605"/>
            <a:ext cx="95929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任意多边形: 形状 20"/>
          <p:cNvSpPr/>
          <p:nvPr/>
        </p:nvSpPr>
        <p:spPr>
          <a:xfrm rot="5400000">
            <a:off x="4731759" y="5565169"/>
            <a:ext cx="272044" cy="1029415"/>
          </a:xfrm>
          <a:custGeom>
            <a:avLst/>
            <a:gdLst>
              <a:gd name="connsiteX0" fmla="*/ 227786 w 272044"/>
              <a:gd name="connsiteY0" fmla="*/ 240732 h 1029414"/>
              <a:gd name="connsiteX1" fmla="*/ 249915 w 272044"/>
              <a:gd name="connsiteY1" fmla="*/ 218603 h 1029414"/>
              <a:gd name="connsiteX2" fmla="*/ 272044 w 272044"/>
              <a:gd name="connsiteY2" fmla="*/ 240732 h 1029414"/>
              <a:gd name="connsiteX3" fmla="*/ 249915 w 272044"/>
              <a:gd name="connsiteY3" fmla="*/ 262861 h 1029414"/>
              <a:gd name="connsiteX4" fmla="*/ 227786 w 272044"/>
              <a:gd name="connsiteY4" fmla="*/ 240732 h 1029414"/>
              <a:gd name="connsiteX5" fmla="*/ 227786 w 272044"/>
              <a:gd name="connsiteY5" fmla="*/ 432189 h 1029414"/>
              <a:gd name="connsiteX6" fmla="*/ 249915 w 272044"/>
              <a:gd name="connsiteY6" fmla="*/ 410060 h 1029414"/>
              <a:gd name="connsiteX7" fmla="*/ 272044 w 272044"/>
              <a:gd name="connsiteY7" fmla="*/ 432189 h 1029414"/>
              <a:gd name="connsiteX8" fmla="*/ 249915 w 272044"/>
              <a:gd name="connsiteY8" fmla="*/ 454318 h 1029414"/>
              <a:gd name="connsiteX9" fmla="*/ 227786 w 272044"/>
              <a:gd name="connsiteY9" fmla="*/ 432189 h 1029414"/>
              <a:gd name="connsiteX10" fmla="*/ 227786 w 272044"/>
              <a:gd name="connsiteY10" fmla="*/ 630748 h 1029414"/>
              <a:gd name="connsiteX11" fmla="*/ 249915 w 272044"/>
              <a:gd name="connsiteY11" fmla="*/ 608619 h 1029414"/>
              <a:gd name="connsiteX12" fmla="*/ 272044 w 272044"/>
              <a:gd name="connsiteY12" fmla="*/ 630748 h 1029414"/>
              <a:gd name="connsiteX13" fmla="*/ 249915 w 272044"/>
              <a:gd name="connsiteY13" fmla="*/ 652877 h 1029414"/>
              <a:gd name="connsiteX14" fmla="*/ 227786 w 272044"/>
              <a:gd name="connsiteY14" fmla="*/ 630748 h 1029414"/>
              <a:gd name="connsiteX15" fmla="*/ 227786 w 272044"/>
              <a:gd name="connsiteY15" fmla="*/ 808726 h 1029414"/>
              <a:gd name="connsiteX16" fmla="*/ 249915 w 272044"/>
              <a:gd name="connsiteY16" fmla="*/ 786597 h 1029414"/>
              <a:gd name="connsiteX17" fmla="*/ 272044 w 272044"/>
              <a:gd name="connsiteY17" fmla="*/ 808726 h 1029414"/>
              <a:gd name="connsiteX18" fmla="*/ 249915 w 272044"/>
              <a:gd name="connsiteY18" fmla="*/ 830855 h 1029414"/>
              <a:gd name="connsiteX19" fmla="*/ 227786 w 272044"/>
              <a:gd name="connsiteY19" fmla="*/ 808726 h 1029414"/>
              <a:gd name="connsiteX20" fmla="*/ 227786 w 272044"/>
              <a:gd name="connsiteY20" fmla="*/ 1007285 h 1029414"/>
              <a:gd name="connsiteX21" fmla="*/ 249915 w 272044"/>
              <a:gd name="connsiteY21" fmla="*/ 985156 h 1029414"/>
              <a:gd name="connsiteX22" fmla="*/ 272044 w 272044"/>
              <a:gd name="connsiteY22" fmla="*/ 1007285 h 1029414"/>
              <a:gd name="connsiteX23" fmla="*/ 249915 w 272044"/>
              <a:gd name="connsiteY23" fmla="*/ 1029414 h 1029414"/>
              <a:gd name="connsiteX24" fmla="*/ 227786 w 272044"/>
              <a:gd name="connsiteY24" fmla="*/ 1007285 h 1029414"/>
              <a:gd name="connsiteX25" fmla="*/ 0 w 272044"/>
              <a:gd name="connsiteY25" fmla="*/ 22129 h 1029414"/>
              <a:gd name="connsiteX26" fmla="*/ 22129 w 272044"/>
              <a:gd name="connsiteY26" fmla="*/ 0 h 1029414"/>
              <a:gd name="connsiteX27" fmla="*/ 44258 w 272044"/>
              <a:gd name="connsiteY27" fmla="*/ 22129 h 1029414"/>
              <a:gd name="connsiteX28" fmla="*/ 22129 w 272044"/>
              <a:gd name="connsiteY28" fmla="*/ 44258 h 1029414"/>
              <a:gd name="connsiteX29" fmla="*/ 0 w 272044"/>
              <a:gd name="connsiteY29" fmla="*/ 22129 h 1029414"/>
              <a:gd name="connsiteX30" fmla="*/ 0 w 272044"/>
              <a:gd name="connsiteY30" fmla="*/ 213586 h 1029414"/>
              <a:gd name="connsiteX31" fmla="*/ 22129 w 272044"/>
              <a:gd name="connsiteY31" fmla="*/ 191457 h 1029414"/>
              <a:gd name="connsiteX32" fmla="*/ 44258 w 272044"/>
              <a:gd name="connsiteY32" fmla="*/ 213586 h 1029414"/>
              <a:gd name="connsiteX33" fmla="*/ 22129 w 272044"/>
              <a:gd name="connsiteY33" fmla="*/ 235715 h 1029414"/>
              <a:gd name="connsiteX34" fmla="*/ 0 w 272044"/>
              <a:gd name="connsiteY34" fmla="*/ 213586 h 1029414"/>
              <a:gd name="connsiteX35" fmla="*/ 0 w 272044"/>
              <a:gd name="connsiteY35" fmla="*/ 412145 h 1029414"/>
              <a:gd name="connsiteX36" fmla="*/ 22129 w 272044"/>
              <a:gd name="connsiteY36" fmla="*/ 390016 h 1029414"/>
              <a:gd name="connsiteX37" fmla="*/ 44258 w 272044"/>
              <a:gd name="connsiteY37" fmla="*/ 412145 h 1029414"/>
              <a:gd name="connsiteX38" fmla="*/ 22129 w 272044"/>
              <a:gd name="connsiteY38" fmla="*/ 434274 h 1029414"/>
              <a:gd name="connsiteX39" fmla="*/ 0 w 272044"/>
              <a:gd name="connsiteY39" fmla="*/ 412145 h 1029414"/>
              <a:gd name="connsiteX40" fmla="*/ 0 w 272044"/>
              <a:gd name="connsiteY40" fmla="*/ 590123 h 1029414"/>
              <a:gd name="connsiteX41" fmla="*/ 22129 w 272044"/>
              <a:gd name="connsiteY41" fmla="*/ 567994 h 1029414"/>
              <a:gd name="connsiteX42" fmla="*/ 44258 w 272044"/>
              <a:gd name="connsiteY42" fmla="*/ 590123 h 1029414"/>
              <a:gd name="connsiteX43" fmla="*/ 22129 w 272044"/>
              <a:gd name="connsiteY43" fmla="*/ 612252 h 1029414"/>
              <a:gd name="connsiteX44" fmla="*/ 0 w 272044"/>
              <a:gd name="connsiteY44" fmla="*/ 590123 h 1029414"/>
              <a:gd name="connsiteX45" fmla="*/ 0 w 272044"/>
              <a:gd name="connsiteY45" fmla="*/ 788682 h 1029414"/>
              <a:gd name="connsiteX46" fmla="*/ 22129 w 272044"/>
              <a:gd name="connsiteY46" fmla="*/ 766553 h 1029414"/>
              <a:gd name="connsiteX47" fmla="*/ 44258 w 272044"/>
              <a:gd name="connsiteY47" fmla="*/ 788682 h 1029414"/>
              <a:gd name="connsiteX48" fmla="*/ 22129 w 272044"/>
              <a:gd name="connsiteY48" fmla="*/ 810811 h 1029414"/>
              <a:gd name="connsiteX49" fmla="*/ 0 w 272044"/>
              <a:gd name="connsiteY49" fmla="*/ 788682 h 102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72044" h="1029414">
                <a:moveTo>
                  <a:pt x="227786" y="240732"/>
                </a:moveTo>
                <a:cubicBezTo>
                  <a:pt x="227786" y="228510"/>
                  <a:pt x="237693" y="218603"/>
                  <a:pt x="249915" y="218603"/>
                </a:cubicBezTo>
                <a:cubicBezTo>
                  <a:pt x="262137" y="218603"/>
                  <a:pt x="272044" y="228510"/>
                  <a:pt x="272044" y="240732"/>
                </a:cubicBezTo>
                <a:cubicBezTo>
                  <a:pt x="272044" y="252954"/>
                  <a:pt x="262137" y="262861"/>
                  <a:pt x="249915" y="262861"/>
                </a:cubicBezTo>
                <a:cubicBezTo>
                  <a:pt x="237693" y="262861"/>
                  <a:pt x="227786" y="252954"/>
                  <a:pt x="227786" y="240732"/>
                </a:cubicBezTo>
                <a:close/>
                <a:moveTo>
                  <a:pt x="227786" y="432189"/>
                </a:moveTo>
                <a:cubicBezTo>
                  <a:pt x="227786" y="419967"/>
                  <a:pt x="237693" y="410060"/>
                  <a:pt x="249915" y="410060"/>
                </a:cubicBezTo>
                <a:cubicBezTo>
                  <a:pt x="262137" y="410060"/>
                  <a:pt x="272044" y="419967"/>
                  <a:pt x="272044" y="432189"/>
                </a:cubicBezTo>
                <a:cubicBezTo>
                  <a:pt x="272044" y="444411"/>
                  <a:pt x="262137" y="454318"/>
                  <a:pt x="249915" y="454318"/>
                </a:cubicBezTo>
                <a:cubicBezTo>
                  <a:pt x="237693" y="454318"/>
                  <a:pt x="227786" y="444411"/>
                  <a:pt x="227786" y="432189"/>
                </a:cubicBezTo>
                <a:close/>
                <a:moveTo>
                  <a:pt x="227786" y="630748"/>
                </a:moveTo>
                <a:cubicBezTo>
                  <a:pt x="227786" y="618526"/>
                  <a:pt x="237693" y="608619"/>
                  <a:pt x="249915" y="608619"/>
                </a:cubicBezTo>
                <a:cubicBezTo>
                  <a:pt x="262137" y="608619"/>
                  <a:pt x="272044" y="618526"/>
                  <a:pt x="272044" y="630748"/>
                </a:cubicBezTo>
                <a:cubicBezTo>
                  <a:pt x="272044" y="642970"/>
                  <a:pt x="262137" y="652877"/>
                  <a:pt x="249915" y="652877"/>
                </a:cubicBezTo>
                <a:cubicBezTo>
                  <a:pt x="237693" y="652877"/>
                  <a:pt x="227786" y="642970"/>
                  <a:pt x="227786" y="630748"/>
                </a:cubicBezTo>
                <a:close/>
                <a:moveTo>
                  <a:pt x="227786" y="808726"/>
                </a:moveTo>
                <a:cubicBezTo>
                  <a:pt x="227786" y="796504"/>
                  <a:pt x="237693" y="786597"/>
                  <a:pt x="249915" y="786597"/>
                </a:cubicBezTo>
                <a:cubicBezTo>
                  <a:pt x="262137" y="786597"/>
                  <a:pt x="272044" y="796504"/>
                  <a:pt x="272044" y="808726"/>
                </a:cubicBezTo>
                <a:cubicBezTo>
                  <a:pt x="272044" y="820948"/>
                  <a:pt x="262137" y="830855"/>
                  <a:pt x="249915" y="830855"/>
                </a:cubicBezTo>
                <a:cubicBezTo>
                  <a:pt x="237693" y="830855"/>
                  <a:pt x="227786" y="820948"/>
                  <a:pt x="227786" y="808726"/>
                </a:cubicBezTo>
                <a:close/>
                <a:moveTo>
                  <a:pt x="227786" y="1007285"/>
                </a:moveTo>
                <a:cubicBezTo>
                  <a:pt x="227786" y="995063"/>
                  <a:pt x="237693" y="985156"/>
                  <a:pt x="249915" y="985156"/>
                </a:cubicBezTo>
                <a:cubicBezTo>
                  <a:pt x="262137" y="985156"/>
                  <a:pt x="272044" y="995063"/>
                  <a:pt x="272044" y="1007285"/>
                </a:cubicBezTo>
                <a:cubicBezTo>
                  <a:pt x="272044" y="1019507"/>
                  <a:pt x="262137" y="1029414"/>
                  <a:pt x="249915" y="1029414"/>
                </a:cubicBezTo>
                <a:cubicBezTo>
                  <a:pt x="237693" y="1029414"/>
                  <a:pt x="227786" y="1019507"/>
                  <a:pt x="227786" y="1007285"/>
                </a:cubicBezTo>
                <a:close/>
                <a:moveTo>
                  <a:pt x="0" y="22129"/>
                </a:moveTo>
                <a:cubicBezTo>
                  <a:pt x="0" y="9907"/>
                  <a:pt x="9907" y="0"/>
                  <a:pt x="22129" y="0"/>
                </a:cubicBezTo>
                <a:cubicBezTo>
                  <a:pt x="34351" y="0"/>
                  <a:pt x="44258" y="9907"/>
                  <a:pt x="44258" y="22129"/>
                </a:cubicBezTo>
                <a:cubicBezTo>
                  <a:pt x="44258" y="34351"/>
                  <a:pt x="34351" y="44258"/>
                  <a:pt x="22129" y="44258"/>
                </a:cubicBezTo>
                <a:cubicBezTo>
                  <a:pt x="9907" y="44258"/>
                  <a:pt x="0" y="34351"/>
                  <a:pt x="0" y="22129"/>
                </a:cubicBezTo>
                <a:close/>
                <a:moveTo>
                  <a:pt x="0" y="213586"/>
                </a:moveTo>
                <a:cubicBezTo>
                  <a:pt x="0" y="201364"/>
                  <a:pt x="9907" y="191457"/>
                  <a:pt x="22129" y="191457"/>
                </a:cubicBezTo>
                <a:cubicBezTo>
                  <a:pt x="34351" y="191457"/>
                  <a:pt x="44258" y="201364"/>
                  <a:pt x="44258" y="213586"/>
                </a:cubicBezTo>
                <a:cubicBezTo>
                  <a:pt x="44258" y="225808"/>
                  <a:pt x="34351" y="235715"/>
                  <a:pt x="22129" y="235715"/>
                </a:cubicBezTo>
                <a:cubicBezTo>
                  <a:pt x="9907" y="235715"/>
                  <a:pt x="0" y="225808"/>
                  <a:pt x="0" y="213586"/>
                </a:cubicBezTo>
                <a:close/>
                <a:moveTo>
                  <a:pt x="0" y="412145"/>
                </a:moveTo>
                <a:cubicBezTo>
                  <a:pt x="0" y="399923"/>
                  <a:pt x="9907" y="390016"/>
                  <a:pt x="22129" y="390016"/>
                </a:cubicBezTo>
                <a:cubicBezTo>
                  <a:pt x="34351" y="390016"/>
                  <a:pt x="44258" y="399923"/>
                  <a:pt x="44258" y="412145"/>
                </a:cubicBezTo>
                <a:cubicBezTo>
                  <a:pt x="44258" y="424367"/>
                  <a:pt x="34351" y="434274"/>
                  <a:pt x="22129" y="434274"/>
                </a:cubicBezTo>
                <a:cubicBezTo>
                  <a:pt x="9907" y="434274"/>
                  <a:pt x="0" y="424367"/>
                  <a:pt x="0" y="412145"/>
                </a:cubicBezTo>
                <a:close/>
                <a:moveTo>
                  <a:pt x="0" y="590123"/>
                </a:moveTo>
                <a:cubicBezTo>
                  <a:pt x="0" y="577901"/>
                  <a:pt x="9907" y="567994"/>
                  <a:pt x="22129" y="567994"/>
                </a:cubicBezTo>
                <a:cubicBezTo>
                  <a:pt x="34351" y="567994"/>
                  <a:pt x="44258" y="577901"/>
                  <a:pt x="44258" y="590123"/>
                </a:cubicBezTo>
                <a:cubicBezTo>
                  <a:pt x="44258" y="602345"/>
                  <a:pt x="34351" y="612252"/>
                  <a:pt x="22129" y="612252"/>
                </a:cubicBezTo>
                <a:cubicBezTo>
                  <a:pt x="9907" y="612252"/>
                  <a:pt x="0" y="602345"/>
                  <a:pt x="0" y="590123"/>
                </a:cubicBezTo>
                <a:close/>
                <a:moveTo>
                  <a:pt x="0" y="788682"/>
                </a:moveTo>
                <a:cubicBezTo>
                  <a:pt x="0" y="776460"/>
                  <a:pt x="9907" y="766553"/>
                  <a:pt x="22129" y="766553"/>
                </a:cubicBezTo>
                <a:cubicBezTo>
                  <a:pt x="34351" y="766553"/>
                  <a:pt x="44258" y="776460"/>
                  <a:pt x="44258" y="788682"/>
                </a:cubicBezTo>
                <a:cubicBezTo>
                  <a:pt x="44258" y="800904"/>
                  <a:pt x="34351" y="810811"/>
                  <a:pt x="22129" y="810811"/>
                </a:cubicBezTo>
                <a:cubicBezTo>
                  <a:pt x="9907" y="810811"/>
                  <a:pt x="0" y="800904"/>
                  <a:pt x="0" y="788682"/>
                </a:cubicBezTo>
                <a:close/>
              </a:path>
            </a:pathLst>
          </a:custGeom>
          <a:solidFill>
            <a:srgbClr val="6B8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22" name="组合 21"/>
          <p:cNvGrpSpPr/>
          <p:nvPr/>
        </p:nvGrpSpPr>
        <p:grpSpPr>
          <a:xfrm rot="5400000">
            <a:off x="10196858" y="3578082"/>
            <a:ext cx="635297" cy="1018505"/>
            <a:chOff x="9748592" y="1473733"/>
            <a:chExt cx="752213" cy="1205944"/>
          </a:xfrm>
        </p:grpSpPr>
        <p:sp>
          <p:nvSpPr>
            <p:cNvPr id="23" name="任意多边形: 形状 22"/>
            <p:cNvSpPr/>
            <p:nvPr/>
          </p:nvSpPr>
          <p:spPr>
            <a:xfrm>
              <a:off x="9748592" y="1473733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0206631" y="1868865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1147678" y="1694445"/>
            <a:ext cx="5411727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Arial" panose="020B0604020202020204"/>
              </a:rPr>
              <a:t>04.</a:t>
            </a:r>
            <a:endParaRPr lang="zh-CN" altLang="en-US" dirty="0">
              <a:sym typeface="Arial" panose="020B0604020202020204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1147679" y="2802443"/>
            <a:ext cx="602841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服务器端</a:t>
            </a:r>
            <a:endParaRPr lang="zh-CN" altLang="en-US" sz="7200" b="1" dirty="0">
              <a:solidFill>
                <a:srgbClr val="6B8367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2698" y="258071"/>
            <a:ext cx="1625232" cy="457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代码组织方式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7" name="图片 6" descr="系统架构图"/>
          <p:cNvPicPr>
            <a:picLocks noChangeAspect="1"/>
          </p:cNvPicPr>
          <p:nvPr/>
        </p:nvPicPr>
        <p:blipFill>
          <a:blip r:embed="rId1"/>
          <a:srcRect r="42825" b="39800"/>
          <a:stretch>
            <a:fillRect/>
          </a:stretch>
        </p:blipFill>
        <p:spPr>
          <a:xfrm>
            <a:off x="291238" y="1443255"/>
            <a:ext cx="5758815" cy="45478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55247" y="1870927"/>
            <a:ext cx="66643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MVC 架构模式（Model-View-Controller）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Model（模型）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负责数据结构的定义和数据库交互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Controller（控制器层）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负责业务逻辑，连接Model和View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View（视图层）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负责用户界面的显示和交互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优势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解耦合：三层架构相互独立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可维护性：修改一层不影响其他层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可复用性：模型层可被多个视图复用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灵活性：便于团队协作开发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代码组织方式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220" y="1220986"/>
            <a:ext cx="4124692" cy="16603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0" y="3111649"/>
            <a:ext cx="4124692" cy="12110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19" y="4553029"/>
            <a:ext cx="4124692" cy="171862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63699" y="1419325"/>
            <a:ext cx="53009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Models（数据模型层）：位于 models 目录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User - 用户模型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Group - 群组模型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Message - 消息模型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Assess - 评价模型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Routes（控制器层）：位于 routes 目录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user.js - 用户相关路由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group.js - 群组相关路由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message.js - 消息相关路由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assess.js - 评价相关路由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Views（视图层）：位于 public 目录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login.html - 登录页面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register.html - 注册页面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chatroom.html - 聊天室页面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mapgroup.html - 地图群组页面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任意多边形: 形状 20"/>
          <p:cNvSpPr/>
          <p:nvPr/>
        </p:nvSpPr>
        <p:spPr>
          <a:xfrm rot="5400000">
            <a:off x="4731759" y="5565169"/>
            <a:ext cx="272044" cy="1029415"/>
          </a:xfrm>
          <a:custGeom>
            <a:avLst/>
            <a:gdLst>
              <a:gd name="connsiteX0" fmla="*/ 227786 w 272044"/>
              <a:gd name="connsiteY0" fmla="*/ 240732 h 1029414"/>
              <a:gd name="connsiteX1" fmla="*/ 249915 w 272044"/>
              <a:gd name="connsiteY1" fmla="*/ 218603 h 1029414"/>
              <a:gd name="connsiteX2" fmla="*/ 272044 w 272044"/>
              <a:gd name="connsiteY2" fmla="*/ 240732 h 1029414"/>
              <a:gd name="connsiteX3" fmla="*/ 249915 w 272044"/>
              <a:gd name="connsiteY3" fmla="*/ 262861 h 1029414"/>
              <a:gd name="connsiteX4" fmla="*/ 227786 w 272044"/>
              <a:gd name="connsiteY4" fmla="*/ 240732 h 1029414"/>
              <a:gd name="connsiteX5" fmla="*/ 227786 w 272044"/>
              <a:gd name="connsiteY5" fmla="*/ 432189 h 1029414"/>
              <a:gd name="connsiteX6" fmla="*/ 249915 w 272044"/>
              <a:gd name="connsiteY6" fmla="*/ 410060 h 1029414"/>
              <a:gd name="connsiteX7" fmla="*/ 272044 w 272044"/>
              <a:gd name="connsiteY7" fmla="*/ 432189 h 1029414"/>
              <a:gd name="connsiteX8" fmla="*/ 249915 w 272044"/>
              <a:gd name="connsiteY8" fmla="*/ 454318 h 1029414"/>
              <a:gd name="connsiteX9" fmla="*/ 227786 w 272044"/>
              <a:gd name="connsiteY9" fmla="*/ 432189 h 1029414"/>
              <a:gd name="connsiteX10" fmla="*/ 227786 w 272044"/>
              <a:gd name="connsiteY10" fmla="*/ 630748 h 1029414"/>
              <a:gd name="connsiteX11" fmla="*/ 249915 w 272044"/>
              <a:gd name="connsiteY11" fmla="*/ 608619 h 1029414"/>
              <a:gd name="connsiteX12" fmla="*/ 272044 w 272044"/>
              <a:gd name="connsiteY12" fmla="*/ 630748 h 1029414"/>
              <a:gd name="connsiteX13" fmla="*/ 249915 w 272044"/>
              <a:gd name="connsiteY13" fmla="*/ 652877 h 1029414"/>
              <a:gd name="connsiteX14" fmla="*/ 227786 w 272044"/>
              <a:gd name="connsiteY14" fmla="*/ 630748 h 1029414"/>
              <a:gd name="connsiteX15" fmla="*/ 227786 w 272044"/>
              <a:gd name="connsiteY15" fmla="*/ 808726 h 1029414"/>
              <a:gd name="connsiteX16" fmla="*/ 249915 w 272044"/>
              <a:gd name="connsiteY16" fmla="*/ 786597 h 1029414"/>
              <a:gd name="connsiteX17" fmla="*/ 272044 w 272044"/>
              <a:gd name="connsiteY17" fmla="*/ 808726 h 1029414"/>
              <a:gd name="connsiteX18" fmla="*/ 249915 w 272044"/>
              <a:gd name="connsiteY18" fmla="*/ 830855 h 1029414"/>
              <a:gd name="connsiteX19" fmla="*/ 227786 w 272044"/>
              <a:gd name="connsiteY19" fmla="*/ 808726 h 1029414"/>
              <a:gd name="connsiteX20" fmla="*/ 227786 w 272044"/>
              <a:gd name="connsiteY20" fmla="*/ 1007285 h 1029414"/>
              <a:gd name="connsiteX21" fmla="*/ 249915 w 272044"/>
              <a:gd name="connsiteY21" fmla="*/ 985156 h 1029414"/>
              <a:gd name="connsiteX22" fmla="*/ 272044 w 272044"/>
              <a:gd name="connsiteY22" fmla="*/ 1007285 h 1029414"/>
              <a:gd name="connsiteX23" fmla="*/ 249915 w 272044"/>
              <a:gd name="connsiteY23" fmla="*/ 1029414 h 1029414"/>
              <a:gd name="connsiteX24" fmla="*/ 227786 w 272044"/>
              <a:gd name="connsiteY24" fmla="*/ 1007285 h 1029414"/>
              <a:gd name="connsiteX25" fmla="*/ 0 w 272044"/>
              <a:gd name="connsiteY25" fmla="*/ 22129 h 1029414"/>
              <a:gd name="connsiteX26" fmla="*/ 22129 w 272044"/>
              <a:gd name="connsiteY26" fmla="*/ 0 h 1029414"/>
              <a:gd name="connsiteX27" fmla="*/ 44258 w 272044"/>
              <a:gd name="connsiteY27" fmla="*/ 22129 h 1029414"/>
              <a:gd name="connsiteX28" fmla="*/ 22129 w 272044"/>
              <a:gd name="connsiteY28" fmla="*/ 44258 h 1029414"/>
              <a:gd name="connsiteX29" fmla="*/ 0 w 272044"/>
              <a:gd name="connsiteY29" fmla="*/ 22129 h 1029414"/>
              <a:gd name="connsiteX30" fmla="*/ 0 w 272044"/>
              <a:gd name="connsiteY30" fmla="*/ 213586 h 1029414"/>
              <a:gd name="connsiteX31" fmla="*/ 22129 w 272044"/>
              <a:gd name="connsiteY31" fmla="*/ 191457 h 1029414"/>
              <a:gd name="connsiteX32" fmla="*/ 44258 w 272044"/>
              <a:gd name="connsiteY32" fmla="*/ 213586 h 1029414"/>
              <a:gd name="connsiteX33" fmla="*/ 22129 w 272044"/>
              <a:gd name="connsiteY33" fmla="*/ 235715 h 1029414"/>
              <a:gd name="connsiteX34" fmla="*/ 0 w 272044"/>
              <a:gd name="connsiteY34" fmla="*/ 213586 h 1029414"/>
              <a:gd name="connsiteX35" fmla="*/ 0 w 272044"/>
              <a:gd name="connsiteY35" fmla="*/ 412145 h 1029414"/>
              <a:gd name="connsiteX36" fmla="*/ 22129 w 272044"/>
              <a:gd name="connsiteY36" fmla="*/ 390016 h 1029414"/>
              <a:gd name="connsiteX37" fmla="*/ 44258 w 272044"/>
              <a:gd name="connsiteY37" fmla="*/ 412145 h 1029414"/>
              <a:gd name="connsiteX38" fmla="*/ 22129 w 272044"/>
              <a:gd name="connsiteY38" fmla="*/ 434274 h 1029414"/>
              <a:gd name="connsiteX39" fmla="*/ 0 w 272044"/>
              <a:gd name="connsiteY39" fmla="*/ 412145 h 1029414"/>
              <a:gd name="connsiteX40" fmla="*/ 0 w 272044"/>
              <a:gd name="connsiteY40" fmla="*/ 590123 h 1029414"/>
              <a:gd name="connsiteX41" fmla="*/ 22129 w 272044"/>
              <a:gd name="connsiteY41" fmla="*/ 567994 h 1029414"/>
              <a:gd name="connsiteX42" fmla="*/ 44258 w 272044"/>
              <a:gd name="connsiteY42" fmla="*/ 590123 h 1029414"/>
              <a:gd name="connsiteX43" fmla="*/ 22129 w 272044"/>
              <a:gd name="connsiteY43" fmla="*/ 612252 h 1029414"/>
              <a:gd name="connsiteX44" fmla="*/ 0 w 272044"/>
              <a:gd name="connsiteY44" fmla="*/ 590123 h 1029414"/>
              <a:gd name="connsiteX45" fmla="*/ 0 w 272044"/>
              <a:gd name="connsiteY45" fmla="*/ 788682 h 1029414"/>
              <a:gd name="connsiteX46" fmla="*/ 22129 w 272044"/>
              <a:gd name="connsiteY46" fmla="*/ 766553 h 1029414"/>
              <a:gd name="connsiteX47" fmla="*/ 44258 w 272044"/>
              <a:gd name="connsiteY47" fmla="*/ 788682 h 1029414"/>
              <a:gd name="connsiteX48" fmla="*/ 22129 w 272044"/>
              <a:gd name="connsiteY48" fmla="*/ 810811 h 1029414"/>
              <a:gd name="connsiteX49" fmla="*/ 0 w 272044"/>
              <a:gd name="connsiteY49" fmla="*/ 788682 h 102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72044" h="1029414">
                <a:moveTo>
                  <a:pt x="227786" y="240732"/>
                </a:moveTo>
                <a:cubicBezTo>
                  <a:pt x="227786" y="228510"/>
                  <a:pt x="237693" y="218603"/>
                  <a:pt x="249915" y="218603"/>
                </a:cubicBezTo>
                <a:cubicBezTo>
                  <a:pt x="262137" y="218603"/>
                  <a:pt x="272044" y="228510"/>
                  <a:pt x="272044" y="240732"/>
                </a:cubicBezTo>
                <a:cubicBezTo>
                  <a:pt x="272044" y="252954"/>
                  <a:pt x="262137" y="262861"/>
                  <a:pt x="249915" y="262861"/>
                </a:cubicBezTo>
                <a:cubicBezTo>
                  <a:pt x="237693" y="262861"/>
                  <a:pt x="227786" y="252954"/>
                  <a:pt x="227786" y="240732"/>
                </a:cubicBezTo>
                <a:close/>
                <a:moveTo>
                  <a:pt x="227786" y="432189"/>
                </a:moveTo>
                <a:cubicBezTo>
                  <a:pt x="227786" y="419967"/>
                  <a:pt x="237693" y="410060"/>
                  <a:pt x="249915" y="410060"/>
                </a:cubicBezTo>
                <a:cubicBezTo>
                  <a:pt x="262137" y="410060"/>
                  <a:pt x="272044" y="419967"/>
                  <a:pt x="272044" y="432189"/>
                </a:cubicBezTo>
                <a:cubicBezTo>
                  <a:pt x="272044" y="444411"/>
                  <a:pt x="262137" y="454318"/>
                  <a:pt x="249915" y="454318"/>
                </a:cubicBezTo>
                <a:cubicBezTo>
                  <a:pt x="237693" y="454318"/>
                  <a:pt x="227786" y="444411"/>
                  <a:pt x="227786" y="432189"/>
                </a:cubicBezTo>
                <a:close/>
                <a:moveTo>
                  <a:pt x="227786" y="630748"/>
                </a:moveTo>
                <a:cubicBezTo>
                  <a:pt x="227786" y="618526"/>
                  <a:pt x="237693" y="608619"/>
                  <a:pt x="249915" y="608619"/>
                </a:cubicBezTo>
                <a:cubicBezTo>
                  <a:pt x="262137" y="608619"/>
                  <a:pt x="272044" y="618526"/>
                  <a:pt x="272044" y="630748"/>
                </a:cubicBezTo>
                <a:cubicBezTo>
                  <a:pt x="272044" y="642970"/>
                  <a:pt x="262137" y="652877"/>
                  <a:pt x="249915" y="652877"/>
                </a:cubicBezTo>
                <a:cubicBezTo>
                  <a:pt x="237693" y="652877"/>
                  <a:pt x="227786" y="642970"/>
                  <a:pt x="227786" y="630748"/>
                </a:cubicBezTo>
                <a:close/>
                <a:moveTo>
                  <a:pt x="227786" y="808726"/>
                </a:moveTo>
                <a:cubicBezTo>
                  <a:pt x="227786" y="796504"/>
                  <a:pt x="237693" y="786597"/>
                  <a:pt x="249915" y="786597"/>
                </a:cubicBezTo>
                <a:cubicBezTo>
                  <a:pt x="262137" y="786597"/>
                  <a:pt x="272044" y="796504"/>
                  <a:pt x="272044" y="808726"/>
                </a:cubicBezTo>
                <a:cubicBezTo>
                  <a:pt x="272044" y="820948"/>
                  <a:pt x="262137" y="830855"/>
                  <a:pt x="249915" y="830855"/>
                </a:cubicBezTo>
                <a:cubicBezTo>
                  <a:pt x="237693" y="830855"/>
                  <a:pt x="227786" y="820948"/>
                  <a:pt x="227786" y="808726"/>
                </a:cubicBezTo>
                <a:close/>
                <a:moveTo>
                  <a:pt x="227786" y="1007285"/>
                </a:moveTo>
                <a:cubicBezTo>
                  <a:pt x="227786" y="995063"/>
                  <a:pt x="237693" y="985156"/>
                  <a:pt x="249915" y="985156"/>
                </a:cubicBezTo>
                <a:cubicBezTo>
                  <a:pt x="262137" y="985156"/>
                  <a:pt x="272044" y="995063"/>
                  <a:pt x="272044" y="1007285"/>
                </a:cubicBezTo>
                <a:cubicBezTo>
                  <a:pt x="272044" y="1019507"/>
                  <a:pt x="262137" y="1029414"/>
                  <a:pt x="249915" y="1029414"/>
                </a:cubicBezTo>
                <a:cubicBezTo>
                  <a:pt x="237693" y="1029414"/>
                  <a:pt x="227786" y="1019507"/>
                  <a:pt x="227786" y="1007285"/>
                </a:cubicBezTo>
                <a:close/>
                <a:moveTo>
                  <a:pt x="0" y="22129"/>
                </a:moveTo>
                <a:cubicBezTo>
                  <a:pt x="0" y="9907"/>
                  <a:pt x="9907" y="0"/>
                  <a:pt x="22129" y="0"/>
                </a:cubicBezTo>
                <a:cubicBezTo>
                  <a:pt x="34351" y="0"/>
                  <a:pt x="44258" y="9907"/>
                  <a:pt x="44258" y="22129"/>
                </a:cubicBezTo>
                <a:cubicBezTo>
                  <a:pt x="44258" y="34351"/>
                  <a:pt x="34351" y="44258"/>
                  <a:pt x="22129" y="44258"/>
                </a:cubicBezTo>
                <a:cubicBezTo>
                  <a:pt x="9907" y="44258"/>
                  <a:pt x="0" y="34351"/>
                  <a:pt x="0" y="22129"/>
                </a:cubicBezTo>
                <a:close/>
                <a:moveTo>
                  <a:pt x="0" y="213586"/>
                </a:moveTo>
                <a:cubicBezTo>
                  <a:pt x="0" y="201364"/>
                  <a:pt x="9907" y="191457"/>
                  <a:pt x="22129" y="191457"/>
                </a:cubicBezTo>
                <a:cubicBezTo>
                  <a:pt x="34351" y="191457"/>
                  <a:pt x="44258" y="201364"/>
                  <a:pt x="44258" y="213586"/>
                </a:cubicBezTo>
                <a:cubicBezTo>
                  <a:pt x="44258" y="225808"/>
                  <a:pt x="34351" y="235715"/>
                  <a:pt x="22129" y="235715"/>
                </a:cubicBezTo>
                <a:cubicBezTo>
                  <a:pt x="9907" y="235715"/>
                  <a:pt x="0" y="225808"/>
                  <a:pt x="0" y="213586"/>
                </a:cubicBezTo>
                <a:close/>
                <a:moveTo>
                  <a:pt x="0" y="412145"/>
                </a:moveTo>
                <a:cubicBezTo>
                  <a:pt x="0" y="399923"/>
                  <a:pt x="9907" y="390016"/>
                  <a:pt x="22129" y="390016"/>
                </a:cubicBezTo>
                <a:cubicBezTo>
                  <a:pt x="34351" y="390016"/>
                  <a:pt x="44258" y="399923"/>
                  <a:pt x="44258" y="412145"/>
                </a:cubicBezTo>
                <a:cubicBezTo>
                  <a:pt x="44258" y="424367"/>
                  <a:pt x="34351" y="434274"/>
                  <a:pt x="22129" y="434274"/>
                </a:cubicBezTo>
                <a:cubicBezTo>
                  <a:pt x="9907" y="434274"/>
                  <a:pt x="0" y="424367"/>
                  <a:pt x="0" y="412145"/>
                </a:cubicBezTo>
                <a:close/>
                <a:moveTo>
                  <a:pt x="0" y="590123"/>
                </a:moveTo>
                <a:cubicBezTo>
                  <a:pt x="0" y="577901"/>
                  <a:pt x="9907" y="567994"/>
                  <a:pt x="22129" y="567994"/>
                </a:cubicBezTo>
                <a:cubicBezTo>
                  <a:pt x="34351" y="567994"/>
                  <a:pt x="44258" y="577901"/>
                  <a:pt x="44258" y="590123"/>
                </a:cubicBezTo>
                <a:cubicBezTo>
                  <a:pt x="44258" y="602345"/>
                  <a:pt x="34351" y="612252"/>
                  <a:pt x="22129" y="612252"/>
                </a:cubicBezTo>
                <a:cubicBezTo>
                  <a:pt x="9907" y="612252"/>
                  <a:pt x="0" y="602345"/>
                  <a:pt x="0" y="590123"/>
                </a:cubicBezTo>
                <a:close/>
                <a:moveTo>
                  <a:pt x="0" y="788682"/>
                </a:moveTo>
                <a:cubicBezTo>
                  <a:pt x="0" y="776460"/>
                  <a:pt x="9907" y="766553"/>
                  <a:pt x="22129" y="766553"/>
                </a:cubicBezTo>
                <a:cubicBezTo>
                  <a:pt x="34351" y="766553"/>
                  <a:pt x="44258" y="776460"/>
                  <a:pt x="44258" y="788682"/>
                </a:cubicBezTo>
                <a:cubicBezTo>
                  <a:pt x="44258" y="800904"/>
                  <a:pt x="34351" y="810811"/>
                  <a:pt x="22129" y="810811"/>
                </a:cubicBezTo>
                <a:cubicBezTo>
                  <a:pt x="9907" y="810811"/>
                  <a:pt x="0" y="800904"/>
                  <a:pt x="0" y="788682"/>
                </a:cubicBezTo>
                <a:close/>
              </a:path>
            </a:pathLst>
          </a:custGeom>
          <a:solidFill>
            <a:srgbClr val="6B8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22" name="组合 21"/>
          <p:cNvGrpSpPr/>
          <p:nvPr/>
        </p:nvGrpSpPr>
        <p:grpSpPr>
          <a:xfrm rot="5400000">
            <a:off x="10196858" y="3578082"/>
            <a:ext cx="635297" cy="1018505"/>
            <a:chOff x="9748592" y="1473733"/>
            <a:chExt cx="752213" cy="1205944"/>
          </a:xfrm>
        </p:grpSpPr>
        <p:sp>
          <p:nvSpPr>
            <p:cNvPr id="23" name="任意多边形: 形状 22"/>
            <p:cNvSpPr/>
            <p:nvPr/>
          </p:nvSpPr>
          <p:spPr>
            <a:xfrm>
              <a:off x="9748592" y="1473733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0206631" y="1868865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1147678" y="1694445"/>
            <a:ext cx="5411727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Arial" panose="020B0604020202020204"/>
              </a:rPr>
              <a:t>01.</a:t>
            </a:r>
            <a:endParaRPr lang="zh-CN" altLang="en-US" dirty="0">
              <a:sym typeface="Arial" panose="020B0604020202020204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1147679" y="2802443"/>
            <a:ext cx="602841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系统</a:t>
            </a:r>
            <a:r>
              <a:rPr lang="zh-CN" altLang="en-US" sz="7200" b="1" dirty="0">
                <a:solidFill>
                  <a:srgbClr val="6B8367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架构</a:t>
            </a:r>
            <a:endParaRPr lang="zh-CN" altLang="en-US" sz="7200" b="1" dirty="0">
              <a:solidFill>
                <a:srgbClr val="6B8367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2698" y="258071"/>
            <a:ext cx="1625232" cy="457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服务器端测试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247" y="1410335"/>
            <a:ext cx="4218305" cy="40373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52" y="2607076"/>
            <a:ext cx="4872990" cy="4044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8548" y="2699318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使用 Postman 对后端接口进行测试，确保后端提供的 API 能够正确地处理请求，返回预期的响应，并验证系统的功能完整性、数据准确性和性能表现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管理员系统功能模块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9" name="图片 8" descr="系统架构图"/>
          <p:cNvPicPr>
            <a:picLocks noChangeAspect="1"/>
          </p:cNvPicPr>
          <p:nvPr/>
        </p:nvPicPr>
        <p:blipFill>
          <a:blip r:embed="rId1"/>
          <a:srcRect b="37644"/>
          <a:stretch>
            <a:fillRect/>
          </a:stretch>
        </p:blipFill>
        <p:spPr>
          <a:xfrm>
            <a:off x="1168082" y="1334570"/>
            <a:ext cx="9855835" cy="4609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管理员系统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演示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9" name="管理员模块演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51706" y="1245821"/>
            <a:ext cx="9688587" cy="4923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2463996" cy="523220"/>
            <a:chOff x="369443" y="513816"/>
            <a:chExt cx="3479140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2803156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项目概述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>
            <a:off x="1883923" y="1459569"/>
            <a:ext cx="8424154" cy="44747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60828" y="1708002"/>
            <a:ext cx="7470343" cy="389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本项目旨在开发一个基于地理位置的聊天群聊应用，用户可以根据自身所在的地理位置加入不同的群聊，进行实时交流。项目采用 Node.js 的 express 架构作为后端，使用 mongoDB 作为数据库，前端以网页形式呈现，同时使用 C# 编写了管理员界面。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5323499" cy="523220"/>
            <a:chOff x="369443" y="513816"/>
            <a:chExt cx="7516733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6840749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系统架构图和数据流图分析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7" name="图片 6" descr="系统架构图"/>
          <p:cNvPicPr>
            <a:picLocks noChangeAspect="1"/>
          </p:cNvPicPr>
          <p:nvPr/>
        </p:nvPicPr>
        <p:blipFill>
          <a:blip r:embed="rId1"/>
          <a:srcRect r="35075" b="18229"/>
          <a:stretch>
            <a:fillRect/>
          </a:stretch>
        </p:blipFill>
        <p:spPr>
          <a:xfrm>
            <a:off x="769983" y="1879767"/>
            <a:ext cx="4245610" cy="40106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86311" y="1034611"/>
            <a:ext cx="695896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本项目是基于 Web 的系统架构图，主要由客户端、应用服务器和数据库服务器三部分组成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客户端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通过 HTTP 或 WebSocket 协议与应用服务器进行通信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HTTP 协议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网页请求和响应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WebSocket 协议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实现实时双向通信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应用服务器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Express.js 服务器：基于 Node.js 的 Web 应用框架，负责处理来自客户端的请求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与客户端的连接：通过 HTTP/WebSocket 接收客户端的请求，并向客户端返回响应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与数据库服务器的连接：通过 Mongoose 与 MongoDB 数据库进行交互（对象数据模型（ODM））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与静态资源的连接：通过 “serve” 操作来处理静态资源。包括 HTML、CSS、JavaScript 文件以及图片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数据库服务器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 MongoDB 数据库构成。MongoDB 是一个非关系型数据库（NoSQL），它以灵活的文档模型存储数据。应用服务器通过 Mongoose 与 MongoDB 数据库进行数据交互，例如存储用户信息、应用数据等。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51771" y="6045347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系统整体架构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5323499" cy="523220"/>
            <a:chOff x="369443" y="513816"/>
            <a:chExt cx="7516733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6840749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系统的整体结构和各层次关系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192403" y="5199843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系统整体结构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 descr="系统架构图"/>
          <p:cNvPicPr>
            <a:picLocks noChangeAspect="1"/>
          </p:cNvPicPr>
          <p:nvPr/>
        </p:nvPicPr>
        <p:blipFill>
          <a:blip r:embed="rId1"/>
          <a:srcRect b="24833"/>
          <a:stretch>
            <a:fillRect/>
          </a:stretch>
        </p:blipFill>
        <p:spPr>
          <a:xfrm>
            <a:off x="240875" y="2025130"/>
            <a:ext cx="5373862" cy="30296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20586" y="861662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系统整体架构的层次关系，主要分为前端层、API 层、服务层和数据层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前端层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包括登录 / 注册页面、群聊页面、消息页面和地块页面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用户直接交互的界面，提供了系统的各种功能入口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API 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包含用户 API、群组 API、消息 API 和评价 API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前端层和服务层之间的接口，负责处理前端的请求并调用相应的服务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服务层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由用户服务、群组服务、消息服务和评价服务构成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业务逻辑的核心处理层，负责处理 API 层传递过来的请求，并与数据层进行交互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数据层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基于 MongoDB 数据库，包含 User Collection（用户集合）、Group Collection（群组集合）、Message Collection（消息集合）和 Assess Collection（评价集合）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用于存储系统中的各类数据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5323499" cy="523220"/>
            <a:chOff x="369443" y="513816"/>
            <a:chExt cx="7516733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6840749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技术栈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7" name="图片 6" descr="系统架构图"/>
          <p:cNvPicPr>
            <a:picLocks noChangeAspect="1"/>
          </p:cNvPicPr>
          <p:nvPr/>
        </p:nvPicPr>
        <p:blipFill>
          <a:blip r:embed="rId1"/>
          <a:srcRect r="42442" b="13122"/>
          <a:stretch>
            <a:fillRect/>
          </a:stretch>
        </p:blipFill>
        <p:spPr>
          <a:xfrm>
            <a:off x="999387" y="1195284"/>
            <a:ext cx="4385945" cy="49650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6000" y="26903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后端框架：Express.js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数据库：MongoDB（使用 Mongoose ODM）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认证：JWT + bcrypt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前端：原生 HTML/JavaScript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地图服务：高德地图 API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任意多边形: 形状 20"/>
          <p:cNvSpPr/>
          <p:nvPr/>
        </p:nvSpPr>
        <p:spPr>
          <a:xfrm rot="5400000">
            <a:off x="4731759" y="5565169"/>
            <a:ext cx="272044" cy="1029415"/>
          </a:xfrm>
          <a:custGeom>
            <a:avLst/>
            <a:gdLst>
              <a:gd name="connsiteX0" fmla="*/ 227786 w 272044"/>
              <a:gd name="connsiteY0" fmla="*/ 240732 h 1029414"/>
              <a:gd name="connsiteX1" fmla="*/ 249915 w 272044"/>
              <a:gd name="connsiteY1" fmla="*/ 218603 h 1029414"/>
              <a:gd name="connsiteX2" fmla="*/ 272044 w 272044"/>
              <a:gd name="connsiteY2" fmla="*/ 240732 h 1029414"/>
              <a:gd name="connsiteX3" fmla="*/ 249915 w 272044"/>
              <a:gd name="connsiteY3" fmla="*/ 262861 h 1029414"/>
              <a:gd name="connsiteX4" fmla="*/ 227786 w 272044"/>
              <a:gd name="connsiteY4" fmla="*/ 240732 h 1029414"/>
              <a:gd name="connsiteX5" fmla="*/ 227786 w 272044"/>
              <a:gd name="connsiteY5" fmla="*/ 432189 h 1029414"/>
              <a:gd name="connsiteX6" fmla="*/ 249915 w 272044"/>
              <a:gd name="connsiteY6" fmla="*/ 410060 h 1029414"/>
              <a:gd name="connsiteX7" fmla="*/ 272044 w 272044"/>
              <a:gd name="connsiteY7" fmla="*/ 432189 h 1029414"/>
              <a:gd name="connsiteX8" fmla="*/ 249915 w 272044"/>
              <a:gd name="connsiteY8" fmla="*/ 454318 h 1029414"/>
              <a:gd name="connsiteX9" fmla="*/ 227786 w 272044"/>
              <a:gd name="connsiteY9" fmla="*/ 432189 h 1029414"/>
              <a:gd name="connsiteX10" fmla="*/ 227786 w 272044"/>
              <a:gd name="connsiteY10" fmla="*/ 630748 h 1029414"/>
              <a:gd name="connsiteX11" fmla="*/ 249915 w 272044"/>
              <a:gd name="connsiteY11" fmla="*/ 608619 h 1029414"/>
              <a:gd name="connsiteX12" fmla="*/ 272044 w 272044"/>
              <a:gd name="connsiteY12" fmla="*/ 630748 h 1029414"/>
              <a:gd name="connsiteX13" fmla="*/ 249915 w 272044"/>
              <a:gd name="connsiteY13" fmla="*/ 652877 h 1029414"/>
              <a:gd name="connsiteX14" fmla="*/ 227786 w 272044"/>
              <a:gd name="connsiteY14" fmla="*/ 630748 h 1029414"/>
              <a:gd name="connsiteX15" fmla="*/ 227786 w 272044"/>
              <a:gd name="connsiteY15" fmla="*/ 808726 h 1029414"/>
              <a:gd name="connsiteX16" fmla="*/ 249915 w 272044"/>
              <a:gd name="connsiteY16" fmla="*/ 786597 h 1029414"/>
              <a:gd name="connsiteX17" fmla="*/ 272044 w 272044"/>
              <a:gd name="connsiteY17" fmla="*/ 808726 h 1029414"/>
              <a:gd name="connsiteX18" fmla="*/ 249915 w 272044"/>
              <a:gd name="connsiteY18" fmla="*/ 830855 h 1029414"/>
              <a:gd name="connsiteX19" fmla="*/ 227786 w 272044"/>
              <a:gd name="connsiteY19" fmla="*/ 808726 h 1029414"/>
              <a:gd name="connsiteX20" fmla="*/ 227786 w 272044"/>
              <a:gd name="connsiteY20" fmla="*/ 1007285 h 1029414"/>
              <a:gd name="connsiteX21" fmla="*/ 249915 w 272044"/>
              <a:gd name="connsiteY21" fmla="*/ 985156 h 1029414"/>
              <a:gd name="connsiteX22" fmla="*/ 272044 w 272044"/>
              <a:gd name="connsiteY22" fmla="*/ 1007285 h 1029414"/>
              <a:gd name="connsiteX23" fmla="*/ 249915 w 272044"/>
              <a:gd name="connsiteY23" fmla="*/ 1029414 h 1029414"/>
              <a:gd name="connsiteX24" fmla="*/ 227786 w 272044"/>
              <a:gd name="connsiteY24" fmla="*/ 1007285 h 1029414"/>
              <a:gd name="connsiteX25" fmla="*/ 0 w 272044"/>
              <a:gd name="connsiteY25" fmla="*/ 22129 h 1029414"/>
              <a:gd name="connsiteX26" fmla="*/ 22129 w 272044"/>
              <a:gd name="connsiteY26" fmla="*/ 0 h 1029414"/>
              <a:gd name="connsiteX27" fmla="*/ 44258 w 272044"/>
              <a:gd name="connsiteY27" fmla="*/ 22129 h 1029414"/>
              <a:gd name="connsiteX28" fmla="*/ 22129 w 272044"/>
              <a:gd name="connsiteY28" fmla="*/ 44258 h 1029414"/>
              <a:gd name="connsiteX29" fmla="*/ 0 w 272044"/>
              <a:gd name="connsiteY29" fmla="*/ 22129 h 1029414"/>
              <a:gd name="connsiteX30" fmla="*/ 0 w 272044"/>
              <a:gd name="connsiteY30" fmla="*/ 213586 h 1029414"/>
              <a:gd name="connsiteX31" fmla="*/ 22129 w 272044"/>
              <a:gd name="connsiteY31" fmla="*/ 191457 h 1029414"/>
              <a:gd name="connsiteX32" fmla="*/ 44258 w 272044"/>
              <a:gd name="connsiteY32" fmla="*/ 213586 h 1029414"/>
              <a:gd name="connsiteX33" fmla="*/ 22129 w 272044"/>
              <a:gd name="connsiteY33" fmla="*/ 235715 h 1029414"/>
              <a:gd name="connsiteX34" fmla="*/ 0 w 272044"/>
              <a:gd name="connsiteY34" fmla="*/ 213586 h 1029414"/>
              <a:gd name="connsiteX35" fmla="*/ 0 w 272044"/>
              <a:gd name="connsiteY35" fmla="*/ 412145 h 1029414"/>
              <a:gd name="connsiteX36" fmla="*/ 22129 w 272044"/>
              <a:gd name="connsiteY36" fmla="*/ 390016 h 1029414"/>
              <a:gd name="connsiteX37" fmla="*/ 44258 w 272044"/>
              <a:gd name="connsiteY37" fmla="*/ 412145 h 1029414"/>
              <a:gd name="connsiteX38" fmla="*/ 22129 w 272044"/>
              <a:gd name="connsiteY38" fmla="*/ 434274 h 1029414"/>
              <a:gd name="connsiteX39" fmla="*/ 0 w 272044"/>
              <a:gd name="connsiteY39" fmla="*/ 412145 h 1029414"/>
              <a:gd name="connsiteX40" fmla="*/ 0 w 272044"/>
              <a:gd name="connsiteY40" fmla="*/ 590123 h 1029414"/>
              <a:gd name="connsiteX41" fmla="*/ 22129 w 272044"/>
              <a:gd name="connsiteY41" fmla="*/ 567994 h 1029414"/>
              <a:gd name="connsiteX42" fmla="*/ 44258 w 272044"/>
              <a:gd name="connsiteY42" fmla="*/ 590123 h 1029414"/>
              <a:gd name="connsiteX43" fmla="*/ 22129 w 272044"/>
              <a:gd name="connsiteY43" fmla="*/ 612252 h 1029414"/>
              <a:gd name="connsiteX44" fmla="*/ 0 w 272044"/>
              <a:gd name="connsiteY44" fmla="*/ 590123 h 1029414"/>
              <a:gd name="connsiteX45" fmla="*/ 0 w 272044"/>
              <a:gd name="connsiteY45" fmla="*/ 788682 h 1029414"/>
              <a:gd name="connsiteX46" fmla="*/ 22129 w 272044"/>
              <a:gd name="connsiteY46" fmla="*/ 766553 h 1029414"/>
              <a:gd name="connsiteX47" fmla="*/ 44258 w 272044"/>
              <a:gd name="connsiteY47" fmla="*/ 788682 h 1029414"/>
              <a:gd name="connsiteX48" fmla="*/ 22129 w 272044"/>
              <a:gd name="connsiteY48" fmla="*/ 810811 h 1029414"/>
              <a:gd name="connsiteX49" fmla="*/ 0 w 272044"/>
              <a:gd name="connsiteY49" fmla="*/ 788682 h 102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72044" h="1029414">
                <a:moveTo>
                  <a:pt x="227786" y="240732"/>
                </a:moveTo>
                <a:cubicBezTo>
                  <a:pt x="227786" y="228510"/>
                  <a:pt x="237693" y="218603"/>
                  <a:pt x="249915" y="218603"/>
                </a:cubicBezTo>
                <a:cubicBezTo>
                  <a:pt x="262137" y="218603"/>
                  <a:pt x="272044" y="228510"/>
                  <a:pt x="272044" y="240732"/>
                </a:cubicBezTo>
                <a:cubicBezTo>
                  <a:pt x="272044" y="252954"/>
                  <a:pt x="262137" y="262861"/>
                  <a:pt x="249915" y="262861"/>
                </a:cubicBezTo>
                <a:cubicBezTo>
                  <a:pt x="237693" y="262861"/>
                  <a:pt x="227786" y="252954"/>
                  <a:pt x="227786" y="240732"/>
                </a:cubicBezTo>
                <a:close/>
                <a:moveTo>
                  <a:pt x="227786" y="432189"/>
                </a:moveTo>
                <a:cubicBezTo>
                  <a:pt x="227786" y="419967"/>
                  <a:pt x="237693" y="410060"/>
                  <a:pt x="249915" y="410060"/>
                </a:cubicBezTo>
                <a:cubicBezTo>
                  <a:pt x="262137" y="410060"/>
                  <a:pt x="272044" y="419967"/>
                  <a:pt x="272044" y="432189"/>
                </a:cubicBezTo>
                <a:cubicBezTo>
                  <a:pt x="272044" y="444411"/>
                  <a:pt x="262137" y="454318"/>
                  <a:pt x="249915" y="454318"/>
                </a:cubicBezTo>
                <a:cubicBezTo>
                  <a:pt x="237693" y="454318"/>
                  <a:pt x="227786" y="444411"/>
                  <a:pt x="227786" y="432189"/>
                </a:cubicBezTo>
                <a:close/>
                <a:moveTo>
                  <a:pt x="227786" y="630748"/>
                </a:moveTo>
                <a:cubicBezTo>
                  <a:pt x="227786" y="618526"/>
                  <a:pt x="237693" y="608619"/>
                  <a:pt x="249915" y="608619"/>
                </a:cubicBezTo>
                <a:cubicBezTo>
                  <a:pt x="262137" y="608619"/>
                  <a:pt x="272044" y="618526"/>
                  <a:pt x="272044" y="630748"/>
                </a:cubicBezTo>
                <a:cubicBezTo>
                  <a:pt x="272044" y="642970"/>
                  <a:pt x="262137" y="652877"/>
                  <a:pt x="249915" y="652877"/>
                </a:cubicBezTo>
                <a:cubicBezTo>
                  <a:pt x="237693" y="652877"/>
                  <a:pt x="227786" y="642970"/>
                  <a:pt x="227786" y="630748"/>
                </a:cubicBezTo>
                <a:close/>
                <a:moveTo>
                  <a:pt x="227786" y="808726"/>
                </a:moveTo>
                <a:cubicBezTo>
                  <a:pt x="227786" y="796504"/>
                  <a:pt x="237693" y="786597"/>
                  <a:pt x="249915" y="786597"/>
                </a:cubicBezTo>
                <a:cubicBezTo>
                  <a:pt x="262137" y="786597"/>
                  <a:pt x="272044" y="796504"/>
                  <a:pt x="272044" y="808726"/>
                </a:cubicBezTo>
                <a:cubicBezTo>
                  <a:pt x="272044" y="820948"/>
                  <a:pt x="262137" y="830855"/>
                  <a:pt x="249915" y="830855"/>
                </a:cubicBezTo>
                <a:cubicBezTo>
                  <a:pt x="237693" y="830855"/>
                  <a:pt x="227786" y="820948"/>
                  <a:pt x="227786" y="808726"/>
                </a:cubicBezTo>
                <a:close/>
                <a:moveTo>
                  <a:pt x="227786" y="1007285"/>
                </a:moveTo>
                <a:cubicBezTo>
                  <a:pt x="227786" y="995063"/>
                  <a:pt x="237693" y="985156"/>
                  <a:pt x="249915" y="985156"/>
                </a:cubicBezTo>
                <a:cubicBezTo>
                  <a:pt x="262137" y="985156"/>
                  <a:pt x="272044" y="995063"/>
                  <a:pt x="272044" y="1007285"/>
                </a:cubicBezTo>
                <a:cubicBezTo>
                  <a:pt x="272044" y="1019507"/>
                  <a:pt x="262137" y="1029414"/>
                  <a:pt x="249915" y="1029414"/>
                </a:cubicBezTo>
                <a:cubicBezTo>
                  <a:pt x="237693" y="1029414"/>
                  <a:pt x="227786" y="1019507"/>
                  <a:pt x="227786" y="1007285"/>
                </a:cubicBezTo>
                <a:close/>
                <a:moveTo>
                  <a:pt x="0" y="22129"/>
                </a:moveTo>
                <a:cubicBezTo>
                  <a:pt x="0" y="9907"/>
                  <a:pt x="9907" y="0"/>
                  <a:pt x="22129" y="0"/>
                </a:cubicBezTo>
                <a:cubicBezTo>
                  <a:pt x="34351" y="0"/>
                  <a:pt x="44258" y="9907"/>
                  <a:pt x="44258" y="22129"/>
                </a:cubicBezTo>
                <a:cubicBezTo>
                  <a:pt x="44258" y="34351"/>
                  <a:pt x="34351" y="44258"/>
                  <a:pt x="22129" y="44258"/>
                </a:cubicBezTo>
                <a:cubicBezTo>
                  <a:pt x="9907" y="44258"/>
                  <a:pt x="0" y="34351"/>
                  <a:pt x="0" y="22129"/>
                </a:cubicBezTo>
                <a:close/>
                <a:moveTo>
                  <a:pt x="0" y="213586"/>
                </a:moveTo>
                <a:cubicBezTo>
                  <a:pt x="0" y="201364"/>
                  <a:pt x="9907" y="191457"/>
                  <a:pt x="22129" y="191457"/>
                </a:cubicBezTo>
                <a:cubicBezTo>
                  <a:pt x="34351" y="191457"/>
                  <a:pt x="44258" y="201364"/>
                  <a:pt x="44258" y="213586"/>
                </a:cubicBezTo>
                <a:cubicBezTo>
                  <a:pt x="44258" y="225808"/>
                  <a:pt x="34351" y="235715"/>
                  <a:pt x="22129" y="235715"/>
                </a:cubicBezTo>
                <a:cubicBezTo>
                  <a:pt x="9907" y="235715"/>
                  <a:pt x="0" y="225808"/>
                  <a:pt x="0" y="213586"/>
                </a:cubicBezTo>
                <a:close/>
                <a:moveTo>
                  <a:pt x="0" y="412145"/>
                </a:moveTo>
                <a:cubicBezTo>
                  <a:pt x="0" y="399923"/>
                  <a:pt x="9907" y="390016"/>
                  <a:pt x="22129" y="390016"/>
                </a:cubicBezTo>
                <a:cubicBezTo>
                  <a:pt x="34351" y="390016"/>
                  <a:pt x="44258" y="399923"/>
                  <a:pt x="44258" y="412145"/>
                </a:cubicBezTo>
                <a:cubicBezTo>
                  <a:pt x="44258" y="424367"/>
                  <a:pt x="34351" y="434274"/>
                  <a:pt x="22129" y="434274"/>
                </a:cubicBezTo>
                <a:cubicBezTo>
                  <a:pt x="9907" y="434274"/>
                  <a:pt x="0" y="424367"/>
                  <a:pt x="0" y="412145"/>
                </a:cubicBezTo>
                <a:close/>
                <a:moveTo>
                  <a:pt x="0" y="590123"/>
                </a:moveTo>
                <a:cubicBezTo>
                  <a:pt x="0" y="577901"/>
                  <a:pt x="9907" y="567994"/>
                  <a:pt x="22129" y="567994"/>
                </a:cubicBezTo>
                <a:cubicBezTo>
                  <a:pt x="34351" y="567994"/>
                  <a:pt x="44258" y="577901"/>
                  <a:pt x="44258" y="590123"/>
                </a:cubicBezTo>
                <a:cubicBezTo>
                  <a:pt x="44258" y="602345"/>
                  <a:pt x="34351" y="612252"/>
                  <a:pt x="22129" y="612252"/>
                </a:cubicBezTo>
                <a:cubicBezTo>
                  <a:pt x="9907" y="612252"/>
                  <a:pt x="0" y="602345"/>
                  <a:pt x="0" y="590123"/>
                </a:cubicBezTo>
                <a:close/>
                <a:moveTo>
                  <a:pt x="0" y="788682"/>
                </a:moveTo>
                <a:cubicBezTo>
                  <a:pt x="0" y="776460"/>
                  <a:pt x="9907" y="766553"/>
                  <a:pt x="22129" y="766553"/>
                </a:cubicBezTo>
                <a:cubicBezTo>
                  <a:pt x="34351" y="766553"/>
                  <a:pt x="44258" y="776460"/>
                  <a:pt x="44258" y="788682"/>
                </a:cubicBezTo>
                <a:cubicBezTo>
                  <a:pt x="44258" y="800904"/>
                  <a:pt x="34351" y="810811"/>
                  <a:pt x="22129" y="810811"/>
                </a:cubicBezTo>
                <a:cubicBezTo>
                  <a:pt x="9907" y="810811"/>
                  <a:pt x="0" y="800904"/>
                  <a:pt x="0" y="788682"/>
                </a:cubicBezTo>
                <a:close/>
              </a:path>
            </a:pathLst>
          </a:custGeom>
          <a:solidFill>
            <a:srgbClr val="6B8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22" name="组合 21"/>
          <p:cNvGrpSpPr/>
          <p:nvPr/>
        </p:nvGrpSpPr>
        <p:grpSpPr>
          <a:xfrm rot="5400000">
            <a:off x="10196858" y="3578082"/>
            <a:ext cx="635297" cy="1018505"/>
            <a:chOff x="9748592" y="1473733"/>
            <a:chExt cx="752213" cy="1205944"/>
          </a:xfrm>
        </p:grpSpPr>
        <p:sp>
          <p:nvSpPr>
            <p:cNvPr id="23" name="任意多边形: 形状 22"/>
            <p:cNvSpPr/>
            <p:nvPr/>
          </p:nvSpPr>
          <p:spPr>
            <a:xfrm>
              <a:off x="9748592" y="1473733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0206631" y="1868865"/>
              <a:ext cx="294174" cy="810812"/>
            </a:xfrm>
            <a:custGeom>
              <a:avLst/>
              <a:gdLst>
                <a:gd name="connsiteX0" fmla="*/ 272045 w 294174"/>
                <a:gd name="connsiteY0" fmla="*/ 766554 h 810812"/>
                <a:gd name="connsiteX1" fmla="*/ 294174 w 294174"/>
                <a:gd name="connsiteY1" fmla="*/ 788683 h 810812"/>
                <a:gd name="connsiteX2" fmla="*/ 272045 w 294174"/>
                <a:gd name="connsiteY2" fmla="*/ 810812 h 810812"/>
                <a:gd name="connsiteX3" fmla="*/ 249916 w 294174"/>
                <a:gd name="connsiteY3" fmla="*/ 788683 h 810812"/>
                <a:gd name="connsiteX4" fmla="*/ 272045 w 294174"/>
                <a:gd name="connsiteY4" fmla="*/ 766554 h 810812"/>
                <a:gd name="connsiteX5" fmla="*/ 22129 w 294174"/>
                <a:gd name="connsiteY5" fmla="*/ 766554 h 810812"/>
                <a:gd name="connsiteX6" fmla="*/ 44258 w 294174"/>
                <a:gd name="connsiteY6" fmla="*/ 788683 h 810812"/>
                <a:gd name="connsiteX7" fmla="*/ 22129 w 294174"/>
                <a:gd name="connsiteY7" fmla="*/ 810812 h 810812"/>
                <a:gd name="connsiteX8" fmla="*/ 0 w 294174"/>
                <a:gd name="connsiteY8" fmla="*/ 788683 h 810812"/>
                <a:gd name="connsiteX9" fmla="*/ 22129 w 294174"/>
                <a:gd name="connsiteY9" fmla="*/ 766554 h 810812"/>
                <a:gd name="connsiteX10" fmla="*/ 272045 w 294174"/>
                <a:gd name="connsiteY10" fmla="*/ 567994 h 810812"/>
                <a:gd name="connsiteX11" fmla="*/ 294174 w 294174"/>
                <a:gd name="connsiteY11" fmla="*/ 590123 h 810812"/>
                <a:gd name="connsiteX12" fmla="*/ 272045 w 294174"/>
                <a:gd name="connsiteY12" fmla="*/ 612252 h 810812"/>
                <a:gd name="connsiteX13" fmla="*/ 249916 w 294174"/>
                <a:gd name="connsiteY13" fmla="*/ 590123 h 810812"/>
                <a:gd name="connsiteX14" fmla="*/ 272045 w 294174"/>
                <a:gd name="connsiteY14" fmla="*/ 567994 h 810812"/>
                <a:gd name="connsiteX15" fmla="*/ 22129 w 294174"/>
                <a:gd name="connsiteY15" fmla="*/ 567994 h 810812"/>
                <a:gd name="connsiteX16" fmla="*/ 44258 w 294174"/>
                <a:gd name="connsiteY16" fmla="*/ 590123 h 810812"/>
                <a:gd name="connsiteX17" fmla="*/ 22129 w 294174"/>
                <a:gd name="connsiteY17" fmla="*/ 612252 h 810812"/>
                <a:gd name="connsiteX18" fmla="*/ 0 w 294174"/>
                <a:gd name="connsiteY18" fmla="*/ 590123 h 810812"/>
                <a:gd name="connsiteX19" fmla="*/ 22129 w 294174"/>
                <a:gd name="connsiteY19" fmla="*/ 567994 h 810812"/>
                <a:gd name="connsiteX20" fmla="*/ 272045 w 294174"/>
                <a:gd name="connsiteY20" fmla="*/ 390016 h 810812"/>
                <a:gd name="connsiteX21" fmla="*/ 294174 w 294174"/>
                <a:gd name="connsiteY21" fmla="*/ 412145 h 810812"/>
                <a:gd name="connsiteX22" fmla="*/ 272045 w 294174"/>
                <a:gd name="connsiteY22" fmla="*/ 434274 h 810812"/>
                <a:gd name="connsiteX23" fmla="*/ 249916 w 294174"/>
                <a:gd name="connsiteY23" fmla="*/ 412145 h 810812"/>
                <a:gd name="connsiteX24" fmla="*/ 272045 w 294174"/>
                <a:gd name="connsiteY24" fmla="*/ 390016 h 810812"/>
                <a:gd name="connsiteX25" fmla="*/ 22129 w 294174"/>
                <a:gd name="connsiteY25" fmla="*/ 390016 h 810812"/>
                <a:gd name="connsiteX26" fmla="*/ 44258 w 294174"/>
                <a:gd name="connsiteY26" fmla="*/ 412145 h 810812"/>
                <a:gd name="connsiteX27" fmla="*/ 22129 w 294174"/>
                <a:gd name="connsiteY27" fmla="*/ 434274 h 810812"/>
                <a:gd name="connsiteX28" fmla="*/ 0 w 294174"/>
                <a:gd name="connsiteY28" fmla="*/ 412145 h 810812"/>
                <a:gd name="connsiteX29" fmla="*/ 22129 w 294174"/>
                <a:gd name="connsiteY29" fmla="*/ 390016 h 810812"/>
                <a:gd name="connsiteX30" fmla="*/ 272045 w 294174"/>
                <a:gd name="connsiteY30" fmla="*/ 191457 h 810812"/>
                <a:gd name="connsiteX31" fmla="*/ 294174 w 294174"/>
                <a:gd name="connsiteY31" fmla="*/ 213586 h 810812"/>
                <a:gd name="connsiteX32" fmla="*/ 272045 w 294174"/>
                <a:gd name="connsiteY32" fmla="*/ 235715 h 810812"/>
                <a:gd name="connsiteX33" fmla="*/ 249916 w 294174"/>
                <a:gd name="connsiteY33" fmla="*/ 213586 h 810812"/>
                <a:gd name="connsiteX34" fmla="*/ 272045 w 294174"/>
                <a:gd name="connsiteY34" fmla="*/ 191457 h 810812"/>
                <a:gd name="connsiteX35" fmla="*/ 22129 w 294174"/>
                <a:gd name="connsiteY35" fmla="*/ 191457 h 810812"/>
                <a:gd name="connsiteX36" fmla="*/ 44258 w 294174"/>
                <a:gd name="connsiteY36" fmla="*/ 213586 h 810812"/>
                <a:gd name="connsiteX37" fmla="*/ 22129 w 294174"/>
                <a:gd name="connsiteY37" fmla="*/ 235715 h 810812"/>
                <a:gd name="connsiteX38" fmla="*/ 0 w 294174"/>
                <a:gd name="connsiteY38" fmla="*/ 213586 h 810812"/>
                <a:gd name="connsiteX39" fmla="*/ 22129 w 294174"/>
                <a:gd name="connsiteY39" fmla="*/ 191457 h 810812"/>
                <a:gd name="connsiteX40" fmla="*/ 272045 w 294174"/>
                <a:gd name="connsiteY40" fmla="*/ 0 h 810812"/>
                <a:gd name="connsiteX41" fmla="*/ 294174 w 294174"/>
                <a:gd name="connsiteY41" fmla="*/ 22129 h 810812"/>
                <a:gd name="connsiteX42" fmla="*/ 272045 w 294174"/>
                <a:gd name="connsiteY42" fmla="*/ 44258 h 810812"/>
                <a:gd name="connsiteX43" fmla="*/ 249916 w 294174"/>
                <a:gd name="connsiteY43" fmla="*/ 22129 h 810812"/>
                <a:gd name="connsiteX44" fmla="*/ 272045 w 294174"/>
                <a:gd name="connsiteY44" fmla="*/ 0 h 810812"/>
                <a:gd name="connsiteX45" fmla="*/ 22129 w 294174"/>
                <a:gd name="connsiteY45" fmla="*/ 0 h 810812"/>
                <a:gd name="connsiteX46" fmla="*/ 44258 w 294174"/>
                <a:gd name="connsiteY46" fmla="*/ 22129 h 810812"/>
                <a:gd name="connsiteX47" fmla="*/ 22129 w 294174"/>
                <a:gd name="connsiteY47" fmla="*/ 44258 h 810812"/>
                <a:gd name="connsiteX48" fmla="*/ 0 w 294174"/>
                <a:gd name="connsiteY48" fmla="*/ 22129 h 810812"/>
                <a:gd name="connsiteX49" fmla="*/ 22129 w 294174"/>
                <a:gd name="connsiteY49" fmla="*/ 0 h 81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4174" h="810812">
                  <a:moveTo>
                    <a:pt x="272045" y="766554"/>
                  </a:moveTo>
                  <a:cubicBezTo>
                    <a:pt x="284267" y="766554"/>
                    <a:pt x="294174" y="776461"/>
                    <a:pt x="294174" y="788683"/>
                  </a:cubicBezTo>
                  <a:cubicBezTo>
                    <a:pt x="294174" y="800905"/>
                    <a:pt x="284267" y="810812"/>
                    <a:pt x="272045" y="810812"/>
                  </a:cubicBezTo>
                  <a:cubicBezTo>
                    <a:pt x="259823" y="810812"/>
                    <a:pt x="249916" y="800905"/>
                    <a:pt x="249916" y="788683"/>
                  </a:cubicBezTo>
                  <a:cubicBezTo>
                    <a:pt x="249916" y="776461"/>
                    <a:pt x="259823" y="766554"/>
                    <a:pt x="272045" y="766554"/>
                  </a:cubicBezTo>
                  <a:close/>
                  <a:moveTo>
                    <a:pt x="22129" y="766554"/>
                  </a:moveTo>
                  <a:cubicBezTo>
                    <a:pt x="34351" y="766554"/>
                    <a:pt x="44258" y="776461"/>
                    <a:pt x="44258" y="788683"/>
                  </a:cubicBezTo>
                  <a:cubicBezTo>
                    <a:pt x="44258" y="800905"/>
                    <a:pt x="34351" y="810812"/>
                    <a:pt x="22129" y="810812"/>
                  </a:cubicBezTo>
                  <a:cubicBezTo>
                    <a:pt x="9907" y="810812"/>
                    <a:pt x="0" y="800905"/>
                    <a:pt x="0" y="788683"/>
                  </a:cubicBezTo>
                  <a:cubicBezTo>
                    <a:pt x="0" y="776461"/>
                    <a:pt x="9907" y="766554"/>
                    <a:pt x="22129" y="766554"/>
                  </a:cubicBezTo>
                  <a:close/>
                  <a:moveTo>
                    <a:pt x="272045" y="567994"/>
                  </a:moveTo>
                  <a:cubicBezTo>
                    <a:pt x="284267" y="567994"/>
                    <a:pt x="294174" y="577901"/>
                    <a:pt x="294174" y="590123"/>
                  </a:cubicBezTo>
                  <a:cubicBezTo>
                    <a:pt x="294174" y="602345"/>
                    <a:pt x="284267" y="612252"/>
                    <a:pt x="272045" y="612252"/>
                  </a:cubicBezTo>
                  <a:cubicBezTo>
                    <a:pt x="259823" y="612252"/>
                    <a:pt x="249916" y="602345"/>
                    <a:pt x="249916" y="590123"/>
                  </a:cubicBezTo>
                  <a:cubicBezTo>
                    <a:pt x="249916" y="577901"/>
                    <a:pt x="259823" y="567994"/>
                    <a:pt x="272045" y="567994"/>
                  </a:cubicBezTo>
                  <a:close/>
                  <a:moveTo>
                    <a:pt x="22129" y="567994"/>
                  </a:moveTo>
                  <a:cubicBezTo>
                    <a:pt x="34351" y="567994"/>
                    <a:pt x="44258" y="577901"/>
                    <a:pt x="44258" y="590123"/>
                  </a:cubicBezTo>
                  <a:cubicBezTo>
                    <a:pt x="44258" y="602345"/>
                    <a:pt x="34351" y="612252"/>
                    <a:pt x="22129" y="612252"/>
                  </a:cubicBezTo>
                  <a:cubicBezTo>
                    <a:pt x="9907" y="612252"/>
                    <a:pt x="0" y="602345"/>
                    <a:pt x="0" y="590123"/>
                  </a:cubicBezTo>
                  <a:cubicBezTo>
                    <a:pt x="0" y="577901"/>
                    <a:pt x="9907" y="567994"/>
                    <a:pt x="22129" y="567994"/>
                  </a:cubicBezTo>
                  <a:close/>
                  <a:moveTo>
                    <a:pt x="272045" y="390016"/>
                  </a:moveTo>
                  <a:cubicBezTo>
                    <a:pt x="284267" y="390016"/>
                    <a:pt x="294174" y="399923"/>
                    <a:pt x="294174" y="412145"/>
                  </a:cubicBezTo>
                  <a:cubicBezTo>
                    <a:pt x="294174" y="424367"/>
                    <a:pt x="284267" y="434274"/>
                    <a:pt x="272045" y="434274"/>
                  </a:cubicBezTo>
                  <a:cubicBezTo>
                    <a:pt x="259823" y="434274"/>
                    <a:pt x="249916" y="424367"/>
                    <a:pt x="249916" y="412145"/>
                  </a:cubicBezTo>
                  <a:cubicBezTo>
                    <a:pt x="249916" y="399923"/>
                    <a:pt x="259823" y="390016"/>
                    <a:pt x="272045" y="390016"/>
                  </a:cubicBezTo>
                  <a:close/>
                  <a:moveTo>
                    <a:pt x="22129" y="390016"/>
                  </a:moveTo>
                  <a:cubicBezTo>
                    <a:pt x="34351" y="390016"/>
                    <a:pt x="44258" y="399923"/>
                    <a:pt x="44258" y="412145"/>
                  </a:cubicBezTo>
                  <a:cubicBezTo>
                    <a:pt x="44258" y="424367"/>
                    <a:pt x="34351" y="434274"/>
                    <a:pt x="22129" y="434274"/>
                  </a:cubicBezTo>
                  <a:cubicBezTo>
                    <a:pt x="9907" y="434274"/>
                    <a:pt x="0" y="424367"/>
                    <a:pt x="0" y="412145"/>
                  </a:cubicBezTo>
                  <a:cubicBezTo>
                    <a:pt x="0" y="399923"/>
                    <a:pt x="9907" y="390016"/>
                    <a:pt x="22129" y="390016"/>
                  </a:cubicBezTo>
                  <a:close/>
                  <a:moveTo>
                    <a:pt x="272045" y="191457"/>
                  </a:moveTo>
                  <a:cubicBezTo>
                    <a:pt x="284267" y="191457"/>
                    <a:pt x="294174" y="201364"/>
                    <a:pt x="294174" y="213586"/>
                  </a:cubicBezTo>
                  <a:cubicBezTo>
                    <a:pt x="294174" y="225808"/>
                    <a:pt x="284267" y="235715"/>
                    <a:pt x="272045" y="235715"/>
                  </a:cubicBezTo>
                  <a:cubicBezTo>
                    <a:pt x="259823" y="235715"/>
                    <a:pt x="249916" y="225808"/>
                    <a:pt x="249916" y="213586"/>
                  </a:cubicBezTo>
                  <a:cubicBezTo>
                    <a:pt x="249916" y="201364"/>
                    <a:pt x="259823" y="191457"/>
                    <a:pt x="272045" y="191457"/>
                  </a:cubicBezTo>
                  <a:close/>
                  <a:moveTo>
                    <a:pt x="22129" y="191457"/>
                  </a:moveTo>
                  <a:cubicBezTo>
                    <a:pt x="34351" y="191457"/>
                    <a:pt x="44258" y="201364"/>
                    <a:pt x="44258" y="213586"/>
                  </a:cubicBezTo>
                  <a:cubicBezTo>
                    <a:pt x="44258" y="225808"/>
                    <a:pt x="34351" y="235715"/>
                    <a:pt x="22129" y="235715"/>
                  </a:cubicBezTo>
                  <a:cubicBezTo>
                    <a:pt x="9907" y="235715"/>
                    <a:pt x="0" y="225808"/>
                    <a:pt x="0" y="213586"/>
                  </a:cubicBezTo>
                  <a:cubicBezTo>
                    <a:pt x="0" y="201364"/>
                    <a:pt x="9907" y="191457"/>
                    <a:pt x="22129" y="191457"/>
                  </a:cubicBezTo>
                  <a:close/>
                  <a:moveTo>
                    <a:pt x="272045" y="0"/>
                  </a:moveTo>
                  <a:cubicBezTo>
                    <a:pt x="284267" y="0"/>
                    <a:pt x="294174" y="9907"/>
                    <a:pt x="294174" y="22129"/>
                  </a:cubicBezTo>
                  <a:cubicBezTo>
                    <a:pt x="294174" y="34351"/>
                    <a:pt x="284267" y="44258"/>
                    <a:pt x="272045" y="44258"/>
                  </a:cubicBezTo>
                  <a:cubicBezTo>
                    <a:pt x="259823" y="44258"/>
                    <a:pt x="249916" y="34351"/>
                    <a:pt x="249916" y="22129"/>
                  </a:cubicBezTo>
                  <a:cubicBezTo>
                    <a:pt x="249916" y="9907"/>
                    <a:pt x="259823" y="0"/>
                    <a:pt x="272045" y="0"/>
                  </a:cubicBezTo>
                  <a:close/>
                  <a:moveTo>
                    <a:pt x="22129" y="0"/>
                  </a:moveTo>
                  <a:cubicBezTo>
                    <a:pt x="34351" y="0"/>
                    <a:pt x="44258" y="9907"/>
                    <a:pt x="44258" y="22129"/>
                  </a:cubicBezTo>
                  <a:cubicBezTo>
                    <a:pt x="44258" y="34351"/>
                    <a:pt x="34351" y="44258"/>
                    <a:pt x="22129" y="44258"/>
                  </a:cubicBezTo>
                  <a:cubicBezTo>
                    <a:pt x="9907" y="44258"/>
                    <a:pt x="0" y="34351"/>
                    <a:pt x="0" y="22129"/>
                  </a:cubicBezTo>
                  <a:cubicBezTo>
                    <a:pt x="0" y="9907"/>
                    <a:pt x="9907" y="0"/>
                    <a:pt x="22129" y="0"/>
                  </a:cubicBezTo>
                  <a:close/>
                </a:path>
              </a:pathLst>
            </a:custGeom>
            <a:solidFill>
              <a:srgbClr val="6B8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1147678" y="1694445"/>
            <a:ext cx="5411727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Arial" panose="020B0604020202020204"/>
              </a:rPr>
              <a:t>02.</a:t>
            </a:r>
            <a:endParaRPr lang="zh-CN" altLang="en-US" dirty="0">
              <a:sym typeface="Arial" panose="020B0604020202020204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1147679" y="2802443"/>
            <a:ext cx="602841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数据流程</a:t>
            </a:r>
            <a:endParaRPr lang="zh-CN" altLang="en-US" sz="7200" b="1" dirty="0">
              <a:solidFill>
                <a:srgbClr val="6B8367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2698" y="258071"/>
            <a:ext cx="1625232" cy="457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238" y="511391"/>
            <a:ext cx="6863541" cy="523220"/>
            <a:chOff x="369443" y="513816"/>
            <a:chExt cx="9691259" cy="738782"/>
          </a:xfrm>
        </p:grpSpPr>
        <p:grpSp>
          <p:nvGrpSpPr>
            <p:cNvPr id="3" name="组合 2"/>
            <p:cNvGrpSpPr/>
            <p:nvPr/>
          </p:nvGrpSpPr>
          <p:grpSpPr>
            <a:xfrm>
              <a:off x="369443" y="638397"/>
              <a:ext cx="576130" cy="384087"/>
              <a:chOff x="437799" y="507227"/>
              <a:chExt cx="399228" cy="266152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570875" y="507227"/>
                <a:ext cx="266152" cy="266152"/>
              </a:xfrm>
              <a:prstGeom prst="ellipse">
                <a:avLst/>
              </a:prstGeom>
              <a:solidFill>
                <a:srgbClr val="C0CD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437799" y="507227"/>
                <a:ext cx="266152" cy="266152"/>
              </a:xfrm>
              <a:prstGeom prst="ellipse">
                <a:avLst/>
              </a:prstGeom>
              <a:solidFill>
                <a:srgbClr val="6B836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45427" y="513816"/>
              <a:ext cx="9015275" cy="73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数据流图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数据如何在各组件间流动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8" name="图片 7" descr="系统架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614" y="1163917"/>
            <a:ext cx="4253323" cy="453016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96000" y="1498383"/>
            <a:ext cx="62255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用户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用户首先在前端输入注册信息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前端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这些信息通过POST /api/users/register请求发送到 API 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API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接收前端发送的POST /api/users/register请求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调用服务层的 “创建用户” 功能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服务层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接收 API 层调用的 “创建用户” 请求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将用户数据保存到数据库中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数据库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接收服务层保存的用户数据，并存储起来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返回数据保存确认结果给服务层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接收 API 层返回的注册状态，并将结果显示给用户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41058" y="593598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用户注册和登录的完整流程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0qgk04l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0qgk04l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0qgk04l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0qgk04l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0qgk04l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0qgk04l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0qgk04l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4068</Words>
  <Application>WPS 演示</Application>
  <PresentationFormat>宽屏</PresentationFormat>
  <Paragraphs>315</Paragraphs>
  <Slides>32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32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Arial</vt:lpstr>
      <vt:lpstr>思源宋体 CN Heavy</vt:lpstr>
      <vt:lpstr>Impact</vt:lpstr>
      <vt:lpstr>阿里巴巴普惠体 Heavy</vt:lpstr>
      <vt:lpstr>微软雅黑 Light</vt:lpstr>
      <vt:lpstr>幼圆</vt:lpstr>
      <vt:lpstr>Arial Unicode MS</vt:lpstr>
      <vt:lpstr>Calibri</vt:lpstr>
      <vt:lpstr>阿里巴巴普惠体</vt:lpstr>
      <vt:lpstr>ESRI AMFM Electric</vt:lpstr>
      <vt:lpstr>第一PPT，www.1ppt.com</vt:lpstr>
      <vt:lpstr>自定义设计方案</vt:lpstr>
      <vt:lpstr>1_第一PPT，www.1ppt.com</vt:lpstr>
      <vt:lpstr>2_第一PPT，www.1ppt.com</vt:lpstr>
      <vt:lpstr>3_第一PPT，www.1ppt.com</vt:lpstr>
      <vt:lpstr>4_第一PPT，www.1ppt.com</vt:lpstr>
      <vt:lpstr>5_第一PPT，www.1ppt.com</vt:lpstr>
      <vt:lpstr>6_第一PPT，www.1ppt.com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www.1ppt.com</cp:keywords>
  <dc:description>第一PPT</dc:description>
  <cp:lastModifiedBy>微信用户</cp:lastModifiedBy>
  <cp:revision>2</cp:revision>
  <dcterms:created xsi:type="dcterms:W3CDTF">2024-06-29T11:59:00Z</dcterms:created>
  <dcterms:modified xsi:type="dcterms:W3CDTF">2024-12-24T04:14:05Z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1A666D3B40AB42B8A04D6C368F46A846_12</vt:lpwstr>
  </property>
  <property fmtid="{D5CDD505-2E9C-101B-9397-08002B2CF9AE}" pid="3" name="KSOProductBuildVer">
    <vt:lpwstr>2052-12.1.0.19302</vt:lpwstr>
  </property>
</Properties>
</file>